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31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5" roundtripDataSignature="AMtx7mgSMMgP9q0rYRaOm91rweyIgy3e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AF2D31-CF35-4B5F-8FA3-F9F7DFC9F9F1}">
  <a:tblStyle styleId="{FCAF2D31-CF35-4B5F-8FA3-F9F7DFC9F9F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customschemas.google.com/relationships/presentationmetadata" Target="metadata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9" name="Google Shape;43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9" name="Google Shape;60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16" name="Google Shape;61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5" name="Google Shape;62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32" name="Google Shape;63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45" name="Google Shape;64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0" name="Google Shape;66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70" name="Google Shape;67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78" name="Google Shape;67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1" name="Google Shape;691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92" name="Google Shape;692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00" name="Google Shape;70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8" name="Google Shape;53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9" name="Google Shape;5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2" name="Google Shape;71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21" name="Google Shape;72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0" name="Google Shape;730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1" name="Google Shape;731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40" name="Google Shape;74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0" name="Google Shape;76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9" name="Google Shape;76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52" name="Google Shape;55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58" name="Google Shape;55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5" name="Google Shape;56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ACTIVITY: Give particpants 5’ to answer individually , then have a discussion – all together ideally, small groups if it’s a big group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Say: If these things are important to you, how might your learners feel? (Elicit the answer ‘The same’)</a:t>
            </a:r>
            <a:endParaRPr/>
          </a:p>
        </p:txBody>
      </p:sp>
      <p:sp>
        <p:nvSpPr>
          <p:cNvPr id="566" name="Google Shape;56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3" name="Google Shape;57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74" name="Google Shape;574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82" name="Google Shape;58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9" name="Google Shape;58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i="0">
                <a:solidFill>
                  <a:srgbClr val="3F2B2F"/>
                </a:solidFill>
                <a:latin typeface="Arial"/>
                <a:ea typeface="Arial"/>
                <a:cs typeface="Arial"/>
                <a:sym typeface="Arial"/>
              </a:rPr>
              <a:t>Glickman, C., Gordon, S., and Ross-Gordon, J. (2007). </a:t>
            </a:r>
            <a:r>
              <a:rPr lang="en-US" b="0" i="1">
                <a:solidFill>
                  <a:srgbClr val="3F2B2F"/>
                </a:solidFill>
                <a:latin typeface="Arial"/>
                <a:ea typeface="Arial"/>
                <a:cs typeface="Arial"/>
                <a:sym typeface="Arial"/>
              </a:rPr>
              <a:t>Supervision and instructional leadership: A development approach</a:t>
            </a:r>
            <a:r>
              <a:rPr lang="en-US" b="0" i="0">
                <a:solidFill>
                  <a:srgbClr val="3F2B2F"/>
                </a:solidFill>
                <a:latin typeface="Arial"/>
                <a:ea typeface="Arial"/>
                <a:cs typeface="Arial"/>
                <a:sym typeface="Arial"/>
              </a:rPr>
              <a:t>. New York: Pearson.  </a:t>
            </a:r>
            <a:endParaRPr/>
          </a:p>
        </p:txBody>
      </p:sp>
      <p:sp>
        <p:nvSpPr>
          <p:cNvPr id="590" name="Google Shape;590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8" name="Google Shape;59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SAY: It is important to included all three styles. Kinaesthetic means not necessarily moving, but applying to one’s own reality, work, life etc..</a:t>
            </a:r>
            <a:endParaRPr/>
          </a:p>
        </p:txBody>
      </p:sp>
      <p:sp>
        <p:nvSpPr>
          <p:cNvPr id="599" name="Google Shape;599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3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6" name="Google Shape;146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4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8" name="Google Shape;158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4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4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5" name="Google Shape;165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4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1" name="Google Shape;171;p4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2" name="Google Shape;172;p4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3" name="Google Shape;173;p4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4" name="Google Shape;174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4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89" name="Google Shape;189;p4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0" name="Google Shape;190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  <a:defRPr sz="4000" b="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3" name="Google Shape;23;p28"/>
          <p:cNvGrpSpPr/>
          <p:nvPr/>
        </p:nvGrpSpPr>
        <p:grpSpPr>
          <a:xfrm>
            <a:off x="9960803" y="447042"/>
            <a:ext cx="1369637" cy="1219510"/>
            <a:chOff x="2853" y="-134"/>
            <a:chExt cx="2228" cy="1920"/>
          </a:xfrm>
        </p:grpSpPr>
        <p:sp>
          <p:nvSpPr>
            <p:cNvPr id="24" name="Google Shape;24;p28"/>
            <p:cNvSpPr/>
            <p:nvPr/>
          </p:nvSpPr>
          <p:spPr>
            <a:xfrm>
              <a:off x="3263" y="256"/>
              <a:ext cx="532" cy="570"/>
            </a:xfrm>
            <a:custGeom>
              <a:avLst/>
              <a:gdLst/>
              <a:ahLst/>
              <a:cxnLst/>
              <a:rect l="l" t="t" r="r" b="b"/>
              <a:pathLst>
                <a:path w="532" h="570" extrusionOk="0">
                  <a:moveTo>
                    <a:pt x="0" y="569"/>
                  </a:moveTo>
                  <a:lnTo>
                    <a:pt x="532" y="0"/>
                  </a:lnTo>
                </a:path>
              </a:pathLst>
            </a:custGeom>
            <a:noFill/>
            <a:ln w="18250" cap="flat" cmpd="sng">
              <a:solidFill>
                <a:srgbClr val="394C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5" name="Google Shape;25;p28"/>
            <p:cNvGrpSpPr/>
            <p:nvPr/>
          </p:nvGrpSpPr>
          <p:grpSpPr>
            <a:xfrm>
              <a:off x="2853" y="-134"/>
              <a:ext cx="2228" cy="1920"/>
              <a:chOff x="2853" y="-134"/>
              <a:chExt cx="2228" cy="1920"/>
            </a:xfrm>
          </p:grpSpPr>
          <p:sp>
            <p:nvSpPr>
              <p:cNvPr id="26" name="Google Shape;26;p28"/>
              <p:cNvSpPr/>
              <p:nvPr/>
            </p:nvSpPr>
            <p:spPr>
              <a:xfrm>
                <a:off x="3795" y="256"/>
                <a:ext cx="532" cy="570"/>
              </a:xfrm>
              <a:custGeom>
                <a:avLst/>
                <a:gdLst/>
                <a:ahLst/>
                <a:cxnLst/>
                <a:rect l="l" t="t" r="r" b="b"/>
                <a:pathLst>
                  <a:path w="532" h="570" extrusionOk="0">
                    <a:moveTo>
                      <a:pt x="532" y="569"/>
                    </a:moveTo>
                    <a:lnTo>
                      <a:pt x="0" y="0"/>
                    </a:lnTo>
                  </a:path>
                </a:pathLst>
              </a:custGeom>
              <a:noFill/>
              <a:ln w="18250" cap="flat" cmpd="sng">
                <a:solidFill>
                  <a:srgbClr val="394C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7" name="Google Shape;27;p28"/>
              <p:cNvGrpSpPr/>
              <p:nvPr/>
            </p:nvGrpSpPr>
            <p:grpSpPr>
              <a:xfrm>
                <a:off x="2853" y="-134"/>
                <a:ext cx="2228" cy="1920"/>
                <a:chOff x="2853" y="-134"/>
                <a:chExt cx="2228" cy="1920"/>
              </a:xfrm>
            </p:grpSpPr>
            <p:sp>
              <p:nvSpPr>
                <p:cNvPr id="28" name="Google Shape;28;p28"/>
                <p:cNvSpPr/>
                <p:nvPr/>
              </p:nvSpPr>
              <p:spPr>
                <a:xfrm>
                  <a:off x="3263" y="256"/>
                  <a:ext cx="532" cy="12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2" h="1296" extrusionOk="0">
                      <a:moveTo>
                        <a:pt x="532" y="0"/>
                      </a:moveTo>
                      <a:lnTo>
                        <a:pt x="523" y="10"/>
                      </a:lnTo>
                      <a:lnTo>
                        <a:pt x="0" y="569"/>
                      </a:lnTo>
                      <a:lnTo>
                        <a:pt x="0" y="1295"/>
                      </a:lnTo>
                    </a:path>
                  </a:pathLst>
                </a:custGeom>
                <a:noFill/>
                <a:ln w="18250" cap="flat" cmpd="sng">
                  <a:solidFill>
                    <a:srgbClr val="394C5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29" name="Google Shape;29;p28"/>
                <p:cNvGrpSpPr/>
                <p:nvPr/>
              </p:nvGrpSpPr>
              <p:grpSpPr>
                <a:xfrm>
                  <a:off x="2853" y="-134"/>
                  <a:ext cx="2228" cy="1920"/>
                  <a:chOff x="2853" y="-134"/>
                  <a:chExt cx="2228" cy="1920"/>
                </a:xfrm>
              </p:grpSpPr>
              <p:sp>
                <p:nvSpPr>
                  <p:cNvPr id="30" name="Google Shape;30;p28"/>
                  <p:cNvSpPr/>
                  <p:nvPr/>
                </p:nvSpPr>
                <p:spPr>
                  <a:xfrm>
                    <a:off x="3795" y="256"/>
                    <a:ext cx="532" cy="14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2" h="1487" extrusionOk="0">
                        <a:moveTo>
                          <a:pt x="0" y="0"/>
                        </a:moveTo>
                        <a:lnTo>
                          <a:pt x="10" y="10"/>
                        </a:lnTo>
                        <a:lnTo>
                          <a:pt x="532" y="569"/>
                        </a:lnTo>
                        <a:lnTo>
                          <a:pt x="532" y="1487"/>
                        </a:lnTo>
                      </a:path>
                    </a:pathLst>
                  </a:custGeom>
                  <a:noFill/>
                  <a:ln w="18250" cap="flat" cmpd="sng">
                    <a:solidFill>
                      <a:srgbClr val="394C5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31" name="Google Shape;31;p28"/>
                  <p:cNvGrpSpPr/>
                  <p:nvPr/>
                </p:nvGrpSpPr>
                <p:grpSpPr>
                  <a:xfrm>
                    <a:off x="2853" y="-134"/>
                    <a:ext cx="2228" cy="1920"/>
                    <a:chOff x="2853" y="-134"/>
                    <a:chExt cx="2228" cy="1920"/>
                  </a:xfrm>
                </p:grpSpPr>
                <p:sp>
                  <p:nvSpPr>
                    <p:cNvPr id="32" name="Google Shape;32;p28"/>
                    <p:cNvSpPr/>
                    <p:nvPr/>
                  </p:nvSpPr>
                  <p:spPr>
                    <a:xfrm>
                      <a:off x="2896" y="38"/>
                      <a:ext cx="367" cy="39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7" h="393" extrusionOk="0">
                          <a:moveTo>
                            <a:pt x="0" y="393"/>
                          </a:moveTo>
                          <a:lnTo>
                            <a:pt x="367" y="0"/>
                          </a:lnTo>
                        </a:path>
                      </a:pathLst>
                    </a:custGeom>
                    <a:noFill/>
                    <a:ln w="18250" cap="flat" cmpd="sng">
                      <a:solidFill>
                        <a:srgbClr val="394C5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grpSp>
                  <p:nvGrpSpPr>
                    <p:cNvPr id="33" name="Google Shape;33;p28"/>
                    <p:cNvGrpSpPr/>
                    <p:nvPr/>
                  </p:nvGrpSpPr>
                  <p:grpSpPr>
                    <a:xfrm>
                      <a:off x="2853" y="-134"/>
                      <a:ext cx="2228" cy="1920"/>
                      <a:chOff x="2853" y="-134"/>
                      <a:chExt cx="2228" cy="1920"/>
                    </a:xfrm>
                  </p:grpSpPr>
                  <p:sp>
                    <p:nvSpPr>
                      <p:cNvPr id="34" name="Google Shape;34;p28"/>
                      <p:cNvSpPr/>
                      <p:nvPr/>
                    </p:nvSpPr>
                    <p:spPr>
                      <a:xfrm>
                        <a:off x="3263" y="38"/>
                        <a:ext cx="367" cy="39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67" h="393" extrusionOk="0">
                            <a:moveTo>
                              <a:pt x="367" y="393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8250" cap="flat" cmpd="sng">
                        <a:solidFill>
                          <a:srgbClr val="394C5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800"/>
                          <a:buFont typeface="Arial"/>
                          <a:buNone/>
                        </a:pPr>
                        <a:endParaRPr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grpSp>
                    <p:nvGrpSpPr>
                      <p:cNvPr id="35" name="Google Shape;35;p28"/>
                      <p:cNvGrpSpPr/>
                      <p:nvPr/>
                    </p:nvGrpSpPr>
                    <p:grpSpPr>
                      <a:xfrm>
                        <a:off x="2853" y="-134"/>
                        <a:ext cx="2228" cy="1920"/>
                        <a:chOff x="2853" y="-134"/>
                        <a:chExt cx="2228" cy="1920"/>
                      </a:xfrm>
                    </p:grpSpPr>
                    <p:sp>
                      <p:nvSpPr>
                        <p:cNvPr id="36" name="Google Shape;36;p28"/>
                        <p:cNvSpPr/>
                        <p:nvPr/>
                      </p:nvSpPr>
                      <p:spPr>
                        <a:xfrm>
                          <a:off x="2896" y="38"/>
                          <a:ext cx="367" cy="89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67" h="894" extrusionOk="0">
                              <a:moveTo>
                                <a:pt x="367" y="0"/>
                              </a:moveTo>
                              <a:lnTo>
                                <a:pt x="361" y="7"/>
                              </a:lnTo>
                              <a:lnTo>
                                <a:pt x="0" y="393"/>
                              </a:lnTo>
                              <a:lnTo>
                                <a:pt x="0" y="894"/>
                              </a:lnTo>
                            </a:path>
                          </a:pathLst>
                        </a:custGeom>
                        <a:noFill/>
                        <a:ln w="18250" cap="flat" cmpd="sng">
                          <a:solidFill>
                            <a:srgbClr val="394C59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t" anchorCtr="0">
                          <a:noAutofit/>
                        </a:bodyPr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endParaRPr sz="1800" b="0" i="0" u="none" strike="noStrike" cap="non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grpSp>
                      <p:nvGrpSpPr>
                        <p:cNvPr id="37" name="Google Shape;37;p28"/>
                        <p:cNvGrpSpPr/>
                        <p:nvPr/>
                      </p:nvGrpSpPr>
                      <p:grpSpPr>
                        <a:xfrm>
                          <a:off x="2853" y="-134"/>
                          <a:ext cx="2228" cy="1920"/>
                          <a:chOff x="2853" y="-134"/>
                          <a:chExt cx="2228" cy="1920"/>
                        </a:xfrm>
                      </p:grpSpPr>
                      <p:sp>
                        <p:nvSpPr>
                          <p:cNvPr id="38" name="Google Shape;38;p28"/>
                          <p:cNvSpPr/>
                          <p:nvPr/>
                        </p:nvSpPr>
                        <p:spPr>
                          <a:xfrm>
                            <a:off x="3263" y="38"/>
                            <a:ext cx="367" cy="1026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367" h="1026" extrusionOk="0">
                                <a:moveTo>
                                  <a:pt x="0" y="0"/>
                                </a:moveTo>
                                <a:lnTo>
                                  <a:pt x="7" y="7"/>
                                </a:lnTo>
                                <a:lnTo>
                                  <a:pt x="367" y="393"/>
                                </a:lnTo>
                                <a:lnTo>
                                  <a:pt x="367" y="1026"/>
                                </a:lnTo>
                              </a:path>
                            </a:pathLst>
                          </a:custGeom>
                          <a:noFill/>
                          <a:ln w="18250" cap="flat" cmpd="sng">
                            <a:solidFill>
                              <a:srgbClr val="394C59"/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</p:spPr>
                        <p:txBody>
                          <a:bodyPr spcFirstLastPara="1" wrap="square" lIns="91425" tIns="45700" rIns="91425" bIns="45700" anchor="t" anchorCtr="0">
                            <a:noAutofit/>
                          </a:bodyPr>
                          <a:lstStyle/>
                          <a:p>
                            <a:pPr marL="0" marR="0" lvl="0" indent="0" algn="l" rtl="0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>
                                <a:srgbClr val="000000"/>
                              </a:buClr>
                              <a:buSzPts val="1800"/>
                              <a:buFont typeface="Arial"/>
                              <a:buNone/>
                            </a:pPr>
                            <a:endParaRPr sz="1800" b="0" i="0" u="none" strike="noStrike" cap="non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endParaRPr>
                          </a:p>
                        </p:txBody>
                      </p:sp>
                      <p:grpSp>
                        <p:nvGrpSpPr>
                          <p:cNvPr id="39" name="Google Shape;39;p28"/>
                          <p:cNvGrpSpPr/>
                          <p:nvPr/>
                        </p:nvGrpSpPr>
                        <p:grpSpPr>
                          <a:xfrm>
                            <a:off x="2853" y="-134"/>
                            <a:ext cx="2228" cy="1920"/>
                            <a:chOff x="2853" y="-134"/>
                            <a:chExt cx="2228" cy="1920"/>
                          </a:xfrm>
                        </p:grpSpPr>
                        <p:sp>
                          <p:nvSpPr>
                            <p:cNvPr id="40" name="Google Shape;40;p28"/>
                            <p:cNvSpPr/>
                            <p:nvPr/>
                          </p:nvSpPr>
                          <p:spPr>
                            <a:xfrm>
                              <a:off x="2853" y="889"/>
                              <a:ext cx="86" cy="86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w="86" h="86" extrusionOk="0">
                                  <a:moveTo>
                                    <a:pt x="43" y="0"/>
                                  </a:moveTo>
                                  <a:lnTo>
                                    <a:pt x="43" y="0"/>
                                  </a:lnTo>
                                  <a:lnTo>
                                    <a:pt x="21" y="6"/>
                                  </a:lnTo>
                                  <a:lnTo>
                                    <a:pt x="6" y="22"/>
                                  </a:lnTo>
                                  <a:lnTo>
                                    <a:pt x="0" y="43"/>
                                  </a:lnTo>
                                  <a:lnTo>
                                    <a:pt x="0" y="44"/>
                                  </a:lnTo>
                                  <a:lnTo>
                                    <a:pt x="6" y="65"/>
                                  </a:lnTo>
                                  <a:lnTo>
                                    <a:pt x="22" y="80"/>
                                  </a:lnTo>
                                  <a:lnTo>
                                    <a:pt x="43" y="86"/>
                                  </a:lnTo>
                                  <a:lnTo>
                                    <a:pt x="44" y="86"/>
                                  </a:lnTo>
                                  <a:lnTo>
                                    <a:pt x="65" y="80"/>
                                  </a:lnTo>
                                  <a:lnTo>
                                    <a:pt x="80" y="65"/>
                                  </a:lnTo>
                                  <a:lnTo>
                                    <a:pt x="86" y="43"/>
                                  </a:lnTo>
                                  <a:lnTo>
                                    <a:pt x="80" y="21"/>
                                  </a:lnTo>
                                  <a:lnTo>
                                    <a:pt x="65" y="6"/>
                                  </a:lnTo>
                                  <a:lnTo>
                                    <a:pt x="43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394C59"/>
                            </a:solidFill>
                            <a:ln>
                              <a:noFill/>
                            </a:ln>
                          </p:spPr>
                          <p:txBody>
                            <a:bodyPr spcFirstLastPara="1" wrap="square" lIns="91425" tIns="45700" rIns="91425" bIns="45700" anchor="t" anchorCtr="0">
                              <a:noAutofit/>
                            </a:bodyPr>
                            <a:lstStyle/>
                            <a:p>
                              <a:pPr marL="0" marR="0" lvl="0" indent="0" algn="l" rtl="0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>
                                  <a:srgbClr val="000000"/>
                                </a:buClr>
                                <a:buSzPts val="1800"/>
                                <a:buFont typeface="Arial"/>
                                <a:buNone/>
                              </a:pPr>
                              <a:endParaRPr sz="1800" b="0" i="0" u="none" strike="noStrike" cap="none">
                                <a:solidFill>
                                  <a:schemeClr val="dk1"/>
                                </a:solidFill>
                                <a:latin typeface="Calibri"/>
                                <a:ea typeface="Calibri"/>
                                <a:cs typeface="Calibri"/>
                                <a:sym typeface="Calibri"/>
                              </a:endParaRPr>
                            </a:p>
                          </p:txBody>
                        </p:sp>
                        <p:grpSp>
                          <p:nvGrpSpPr>
                            <p:cNvPr id="41" name="Google Shape;41;p28"/>
                            <p:cNvGrpSpPr/>
                            <p:nvPr/>
                          </p:nvGrpSpPr>
                          <p:grpSpPr>
                            <a:xfrm>
                              <a:off x="2853" y="-134"/>
                              <a:ext cx="2228" cy="1920"/>
                              <a:chOff x="2853" y="-134"/>
                              <a:chExt cx="2228" cy="1920"/>
                            </a:xfrm>
                          </p:grpSpPr>
                          <p:sp>
                            <p:nvSpPr>
                              <p:cNvPr id="42" name="Google Shape;42;p28"/>
                              <p:cNvSpPr/>
                              <p:nvPr/>
                            </p:nvSpPr>
                            <p:spPr>
                              <a:xfrm>
                                <a:off x="2853" y="889"/>
                                <a:ext cx="86" cy="86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86" h="86" extrusionOk="0">
                                    <a:moveTo>
                                      <a:pt x="43" y="0"/>
                                    </a:moveTo>
                                    <a:lnTo>
                                      <a:pt x="65" y="6"/>
                                    </a:lnTo>
                                    <a:lnTo>
                                      <a:pt x="80" y="21"/>
                                    </a:lnTo>
                                    <a:lnTo>
                                      <a:pt x="86" y="43"/>
                                    </a:lnTo>
                                    <a:lnTo>
                                      <a:pt x="80" y="65"/>
                                    </a:lnTo>
                                    <a:lnTo>
                                      <a:pt x="65" y="80"/>
                                    </a:lnTo>
                                    <a:lnTo>
                                      <a:pt x="44" y="86"/>
                                    </a:lnTo>
                                    <a:lnTo>
                                      <a:pt x="43" y="86"/>
                                    </a:lnTo>
                                    <a:lnTo>
                                      <a:pt x="22" y="80"/>
                                    </a:lnTo>
                                    <a:lnTo>
                                      <a:pt x="6" y="65"/>
                                    </a:lnTo>
                                    <a:lnTo>
                                      <a:pt x="0" y="44"/>
                                    </a:lnTo>
                                    <a:lnTo>
                                      <a:pt x="0" y="43"/>
                                    </a:lnTo>
                                    <a:lnTo>
                                      <a:pt x="6" y="22"/>
                                    </a:lnTo>
                                    <a:lnTo>
                                      <a:pt x="21" y="6"/>
                                    </a:lnTo>
                                    <a:lnTo>
                                      <a:pt x="43" y="0"/>
                                    </a:lnTo>
                                    <a:close/>
                                  </a:path>
                                </a:pathLst>
                              </a:custGeom>
                              <a:noFill/>
                              <a:ln w="48750" cap="flat" cmpd="sng">
                                <a:solidFill>
                                  <a:srgbClr val="394C59"/>
                                </a:solidFill>
                                <a:prstDash val="solid"/>
                                <a:round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45700" rIns="91425" bIns="45700" anchor="t" anchorCtr="0">
                                <a:noAutofit/>
                              </a:bodyPr>
                              <a:lstStyle/>
                              <a:p>
                                <a:pPr marL="0" marR="0" lvl="0" indent="0" algn="l" rtl="0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>
                                    <a:srgbClr val="000000"/>
                                  </a:buClr>
                                  <a:buSzPts val="1800"/>
                                  <a:buFont typeface="Arial"/>
                                  <a:buNone/>
                                </a:pPr>
                                <a:endParaRPr sz="1800" b="0" i="0" u="none" strike="noStrike" cap="none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43" name="Google Shape;43;p28"/>
                              <p:cNvGrpSpPr/>
                              <p:nvPr/>
                            </p:nvGrpSpPr>
                            <p:grpSpPr>
                              <a:xfrm>
                                <a:off x="3220" y="-134"/>
                                <a:ext cx="1861" cy="1920"/>
                                <a:chOff x="3220" y="-134"/>
                                <a:chExt cx="1861" cy="1920"/>
                              </a:xfrm>
                            </p:grpSpPr>
                            <p:sp>
                              <p:nvSpPr>
                                <p:cNvPr id="44" name="Google Shape;44;p28"/>
                                <p:cNvSpPr/>
                                <p:nvPr/>
                              </p:nvSpPr>
                              <p:spPr>
                                <a:xfrm>
                                  <a:off x="3588" y="1021"/>
                                  <a:ext cx="86" cy="86"/>
                                </a:xfrm>
                                <a:custGeom>
                                  <a:avLst/>
                                  <a:gdLst/>
                                  <a:ahLst/>
                                  <a:cxnLst/>
                                  <a:rect l="l" t="t" r="r" b="b"/>
                                  <a:pathLst>
                                    <a:path w="86" h="86" extrusionOk="0">
                                      <a:moveTo>
                                        <a:pt x="42" y="0"/>
                                      </a:moveTo>
                                      <a:lnTo>
                                        <a:pt x="42" y="0"/>
                                      </a:lnTo>
                                      <a:lnTo>
                                        <a:pt x="20" y="6"/>
                                      </a:lnTo>
                                      <a:lnTo>
                                        <a:pt x="5" y="22"/>
                                      </a:lnTo>
                                      <a:lnTo>
                                        <a:pt x="0" y="43"/>
                                      </a:lnTo>
                                      <a:lnTo>
                                        <a:pt x="0" y="44"/>
                                      </a:lnTo>
                                      <a:lnTo>
                                        <a:pt x="6" y="65"/>
                                      </a:lnTo>
                                      <a:lnTo>
                                        <a:pt x="21" y="80"/>
                                      </a:lnTo>
                                      <a:lnTo>
                                        <a:pt x="42" y="86"/>
                                      </a:lnTo>
                                      <a:lnTo>
                                        <a:pt x="43" y="86"/>
                                      </a:lnTo>
                                      <a:lnTo>
                                        <a:pt x="64" y="80"/>
                                      </a:lnTo>
                                      <a:lnTo>
                                        <a:pt x="79" y="65"/>
                                      </a:lnTo>
                                      <a:lnTo>
                                        <a:pt x="85" y="43"/>
                                      </a:lnTo>
                                      <a:lnTo>
                                        <a:pt x="85" y="42"/>
                                      </a:lnTo>
                                      <a:lnTo>
                                        <a:pt x="79" y="21"/>
                                      </a:lnTo>
                                      <a:lnTo>
                                        <a:pt x="64" y="6"/>
                                      </a:lnTo>
                                      <a:lnTo>
                                        <a:pt x="42" y="0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394C59"/>
                                </a:solidFill>
                                <a:ln>
                                  <a:noFill/>
                                </a:ln>
                              </p:spPr>
                              <p:txBody>
                                <a:bodyPr spcFirstLastPara="1" wrap="square" lIns="91425" tIns="45700" rIns="91425" bIns="45700" anchor="t" anchorCtr="0">
                                  <a:noAutofit/>
                                </a:bodyPr>
                                <a:lstStyle/>
                                <a:p>
                                  <a:pPr marL="0" marR="0" lvl="0" indent="0" algn="l" rtl="0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>
                                      <a:srgbClr val="000000"/>
                                    </a:buClr>
                                    <a:buSzPts val="1800"/>
                                    <a:buFont typeface="Arial"/>
                                    <a:buNone/>
                                  </a:pPr>
                                  <a:endParaRPr sz="1800" b="0" i="0" u="none" strike="noStrike" cap="non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45" name="Google Shape;45;p28"/>
                                <p:cNvGrpSpPr/>
                                <p:nvPr/>
                              </p:nvGrpSpPr>
                              <p:grpSpPr>
                                <a:xfrm>
                                  <a:off x="3220" y="-134"/>
                                  <a:ext cx="1861" cy="1920"/>
                                  <a:chOff x="3220" y="-134"/>
                                  <a:chExt cx="1861" cy="1920"/>
                                </a:xfrm>
                              </p:grpSpPr>
                              <p:sp>
                                <p:nvSpPr>
                                  <p:cNvPr id="46" name="Google Shape;46;p28"/>
                                  <p:cNvSpPr/>
                                  <p:nvPr/>
                                </p:nvSpPr>
                                <p:spPr>
                                  <a:xfrm>
                                    <a:off x="3588" y="1021"/>
                                    <a:ext cx="86" cy="86"/>
                                  </a:xfrm>
                                  <a:custGeom>
                                    <a:avLst/>
                                    <a:gdLst/>
                                    <a:ahLst/>
                                    <a:cxnLst/>
                                    <a:rect l="l" t="t" r="r" b="b"/>
                                    <a:pathLst>
                                      <a:path w="86" h="86" extrusionOk="0">
                                        <a:moveTo>
                                          <a:pt x="42" y="0"/>
                                        </a:moveTo>
                                        <a:lnTo>
                                          <a:pt x="64" y="6"/>
                                        </a:lnTo>
                                        <a:lnTo>
                                          <a:pt x="79" y="21"/>
                                        </a:lnTo>
                                        <a:lnTo>
                                          <a:pt x="85" y="42"/>
                                        </a:lnTo>
                                        <a:lnTo>
                                          <a:pt x="85" y="43"/>
                                        </a:lnTo>
                                        <a:lnTo>
                                          <a:pt x="79" y="65"/>
                                        </a:lnTo>
                                        <a:lnTo>
                                          <a:pt x="64" y="80"/>
                                        </a:lnTo>
                                        <a:lnTo>
                                          <a:pt x="43" y="86"/>
                                        </a:lnTo>
                                        <a:lnTo>
                                          <a:pt x="42" y="86"/>
                                        </a:lnTo>
                                        <a:lnTo>
                                          <a:pt x="21" y="80"/>
                                        </a:lnTo>
                                        <a:lnTo>
                                          <a:pt x="6" y="65"/>
                                        </a:lnTo>
                                        <a:lnTo>
                                          <a:pt x="0" y="44"/>
                                        </a:lnTo>
                                        <a:lnTo>
                                          <a:pt x="0" y="43"/>
                                        </a:lnTo>
                                        <a:lnTo>
                                          <a:pt x="5" y="22"/>
                                        </a:lnTo>
                                        <a:lnTo>
                                          <a:pt x="20" y="6"/>
                                        </a:lnTo>
                                        <a:lnTo>
                                          <a:pt x="42" y="0"/>
                                        </a:lnTo>
                                        <a:close/>
                                      </a:path>
                                    </a:pathLst>
                                  </a:custGeom>
                                  <a:noFill/>
                                  <a:ln w="48750" cap="flat" cmpd="sng">
                                    <a:solidFill>
                                      <a:srgbClr val="394C59"/>
                                    </a:solidFill>
                                    <a:prstDash val="solid"/>
                                    <a:round/>
                                    <a:headEnd type="none" w="sm" len="sm"/>
                                    <a:tailEnd type="none" w="sm" len="sm"/>
                                  </a:ln>
                                </p:spPr>
                                <p:txBody>
                                  <a:bodyPr spcFirstLastPara="1" wrap="square" lIns="91425" tIns="45700" rIns="91425" bIns="45700" anchor="t" anchorCtr="0">
                                    <a:noAutofit/>
                                  </a:bodyPr>
                                  <a:lstStyle/>
                                  <a:p>
                                    <a:pPr marL="0" marR="0" lvl="0" indent="0" algn="l" rtl="0">
                                      <a:lnSpc>
                                        <a:spcPct val="10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Clr>
                                        <a:srgbClr val="000000"/>
                                      </a:buClr>
                                      <a:buSzPts val="1800"/>
                                      <a:buFont typeface="Arial"/>
                                      <a:buNone/>
                                    </a:pPr>
                                    <a:endParaRPr sz="1800" b="0" i="0" u="none" strike="noStrike" cap="non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47" name="Google Shape;47;p28"/>
                                  <p:cNvGrpSpPr/>
                                  <p:nvPr/>
                                </p:nvGrpSpPr>
                                <p:grpSpPr>
                                  <a:xfrm>
                                    <a:off x="3220" y="-134"/>
                                    <a:ext cx="1861" cy="1920"/>
                                    <a:chOff x="3220" y="-134"/>
                                    <a:chExt cx="1861" cy="1920"/>
                                  </a:xfrm>
                                </p:grpSpPr>
                                <p:sp>
                                  <p:nvSpPr>
                                    <p:cNvPr id="48" name="Google Shape;48;p28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220" y="1509"/>
                                      <a:ext cx="86" cy="86"/>
                                    </a:xfrm>
                                    <a:custGeom>
                                      <a:avLst/>
                                      <a:gdLst/>
                                      <a:ahLst/>
                                      <a:cxnLst/>
                                      <a:rect l="l" t="t" r="r" b="b"/>
                                      <a:pathLst>
                                        <a:path w="86" h="86" extrusionOk="0">
                                          <a:moveTo>
                                            <a:pt x="43" y="0"/>
                                          </a:moveTo>
                                          <a:lnTo>
                                            <a:pt x="43" y="0"/>
                                          </a:lnTo>
                                          <a:lnTo>
                                            <a:pt x="21" y="6"/>
                                          </a:lnTo>
                                          <a:lnTo>
                                            <a:pt x="6" y="21"/>
                                          </a:lnTo>
                                          <a:lnTo>
                                            <a:pt x="0" y="42"/>
                                          </a:lnTo>
                                          <a:lnTo>
                                            <a:pt x="0" y="43"/>
                                          </a:lnTo>
                                          <a:lnTo>
                                            <a:pt x="7" y="64"/>
                                          </a:lnTo>
                                          <a:lnTo>
                                            <a:pt x="22" y="79"/>
                                          </a:lnTo>
                                          <a:lnTo>
                                            <a:pt x="43" y="85"/>
                                          </a:lnTo>
                                          <a:lnTo>
                                            <a:pt x="44" y="85"/>
                                          </a:lnTo>
                                          <a:lnTo>
                                            <a:pt x="65" y="79"/>
                                          </a:lnTo>
                                          <a:lnTo>
                                            <a:pt x="80" y="64"/>
                                          </a:lnTo>
                                          <a:lnTo>
                                            <a:pt x="86" y="42"/>
                                          </a:lnTo>
                                          <a:lnTo>
                                            <a:pt x="80" y="20"/>
                                          </a:lnTo>
                                          <a:lnTo>
                                            <a:pt x="65" y="5"/>
                                          </a:lnTo>
                                          <a:lnTo>
                                            <a:pt x="43" y="0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rgbClr val="394C59"/>
                                    </a:solidFill>
                                    <a:ln>
                                      <a:noFill/>
                                    </a:ln>
                                  </p:spPr>
                                  <p:txBody>
                                    <a:bodyPr spcFirstLastPara="1" wrap="square" lIns="91425" tIns="45700" rIns="91425" bIns="45700" anchor="t" anchorCtr="0">
                                      <a:noAutofit/>
                                    </a:bodyPr>
                                    <a:lstStyle/>
                                    <a:p>
                                      <a:pPr marL="0" marR="0" lvl="0" indent="0" algn="l" rtl="0">
                                        <a:lnSpc>
                                          <a:spcPct val="100000"/>
                                        </a:lnSpc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Clr>
                                          <a:srgbClr val="000000"/>
                                        </a:buClr>
                                        <a:buSzPts val="1800"/>
                                        <a:buFont typeface="Arial"/>
                                        <a:buNone/>
                                      </a:pPr>
                                      <a:endParaRPr sz="1800" b="0" i="0" u="none" strike="noStrike" cap="non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49" name="Google Shape;49;p28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220" y="-134"/>
                                      <a:ext cx="1861" cy="1920"/>
                                      <a:chOff x="3220" y="-134"/>
                                      <a:chExt cx="1861" cy="1920"/>
                                    </a:xfrm>
                                  </p:grpSpPr>
                                  <p:sp>
                                    <p:nvSpPr>
                                      <p:cNvPr id="50" name="Google Shape;50;p28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220" y="1509"/>
                                        <a:ext cx="86" cy="86"/>
                                      </a:xfrm>
                                      <a:custGeom>
                                        <a:avLst/>
                                        <a:gdLst/>
                                        <a:ahLst/>
                                        <a:cxnLst/>
                                        <a:rect l="l" t="t" r="r" b="b"/>
                                        <a:pathLst>
                                          <a:path w="86" h="86" extrusionOk="0">
                                            <a:moveTo>
                                              <a:pt x="43" y="0"/>
                                            </a:moveTo>
                                            <a:lnTo>
                                              <a:pt x="65" y="5"/>
                                            </a:lnTo>
                                            <a:lnTo>
                                              <a:pt x="80" y="20"/>
                                            </a:lnTo>
                                            <a:lnTo>
                                              <a:pt x="86" y="42"/>
                                            </a:lnTo>
                                            <a:lnTo>
                                              <a:pt x="80" y="64"/>
                                            </a:lnTo>
                                            <a:lnTo>
                                              <a:pt x="65" y="79"/>
                                            </a:lnTo>
                                            <a:lnTo>
                                              <a:pt x="44" y="85"/>
                                            </a:lnTo>
                                            <a:lnTo>
                                              <a:pt x="43" y="85"/>
                                            </a:lnTo>
                                            <a:lnTo>
                                              <a:pt x="22" y="79"/>
                                            </a:lnTo>
                                            <a:lnTo>
                                              <a:pt x="7" y="64"/>
                                            </a:lnTo>
                                            <a:lnTo>
                                              <a:pt x="0" y="43"/>
                                            </a:lnTo>
                                            <a:lnTo>
                                              <a:pt x="0" y="42"/>
                                            </a:lnTo>
                                            <a:lnTo>
                                              <a:pt x="6" y="21"/>
                                            </a:lnTo>
                                            <a:lnTo>
                                              <a:pt x="21" y="6"/>
                                            </a:lnTo>
                                            <a:lnTo>
                                              <a:pt x="43" y="0"/>
                                            </a:lnTo>
                                            <a:close/>
                                          </a:path>
                                        </a:pathLst>
                                      </a:custGeom>
                                      <a:noFill/>
                                      <a:ln w="48750" cap="flat" cmpd="sng">
                                        <a:solidFill>
                                          <a:srgbClr val="394C59"/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</p:spPr>
                                    <p:txBody>
                                      <a:bodyPr spcFirstLastPara="1" wrap="square" lIns="91425" tIns="45700" rIns="91425" bIns="45700" anchor="t" anchorCtr="0">
                                        <a:noAutofit/>
                                      </a:bodyPr>
                                      <a:lstStyle/>
                                      <a:p>
                                        <a:pPr marL="0" marR="0" lvl="0" indent="0" algn="l" rtl="0">
                                          <a:lnSpc>
                                            <a:spcPct val="100000"/>
                                          </a:lnSpc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Clr>
                                            <a:srgbClr val="000000"/>
                                          </a:buClr>
                                          <a:buSzPts val="1800"/>
                                          <a:buFont typeface="Arial"/>
                                          <a:buNone/>
                                        </a:pPr>
                                        <a:endParaRPr sz="1800" b="0" i="0" u="none" strike="noStrike" cap="non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51" name="Google Shape;51;p28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3930" y="-134"/>
                                        <a:ext cx="1151" cy="1920"/>
                                        <a:chOff x="3930" y="-134"/>
                                        <a:chExt cx="1151" cy="1920"/>
                                      </a:xfrm>
                                    </p:grpSpPr>
                                    <p:sp>
                                      <p:nvSpPr>
                                        <p:cNvPr id="52" name="Google Shape;52;p28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4285" y="1700"/>
                                          <a:ext cx="86" cy="86"/>
                                        </a:xfrm>
                                        <a:custGeom>
                                          <a:avLst/>
                                          <a:gdLst/>
                                          <a:ahLst/>
                                          <a:cxnLst/>
                                          <a:rect l="l" t="t" r="r" b="b"/>
                                          <a:pathLst>
                                            <a:path w="86" h="86" extrusionOk="0">
                                              <a:moveTo>
                                                <a:pt x="42" y="0"/>
                                              </a:moveTo>
                                              <a:lnTo>
                                                <a:pt x="42" y="0"/>
                                              </a:lnTo>
                                              <a:lnTo>
                                                <a:pt x="20" y="6"/>
                                              </a:lnTo>
                                              <a:lnTo>
                                                <a:pt x="5" y="21"/>
                                              </a:lnTo>
                                              <a:lnTo>
                                                <a:pt x="0" y="42"/>
                                              </a:lnTo>
                                              <a:lnTo>
                                                <a:pt x="0" y="43"/>
                                              </a:lnTo>
                                              <a:lnTo>
                                                <a:pt x="6" y="64"/>
                                              </a:lnTo>
                                              <a:lnTo>
                                                <a:pt x="21" y="80"/>
                                              </a:lnTo>
                                              <a:lnTo>
                                                <a:pt x="42" y="85"/>
                                              </a:lnTo>
                                              <a:lnTo>
                                                <a:pt x="43" y="85"/>
                                              </a:lnTo>
                                              <a:lnTo>
                                                <a:pt x="64" y="79"/>
                                              </a:lnTo>
                                              <a:lnTo>
                                                <a:pt x="79" y="64"/>
                                              </a:lnTo>
                                              <a:lnTo>
                                                <a:pt x="85" y="42"/>
                                              </a:lnTo>
                                              <a:lnTo>
                                                <a:pt x="79" y="21"/>
                                              </a:lnTo>
                                              <a:lnTo>
                                                <a:pt x="64" y="5"/>
                                              </a:lnTo>
                                              <a:lnTo>
                                                <a:pt x="42" y="0"/>
                                              </a:lnTo>
                                              <a:close/>
                                            </a:path>
                                          </a:pathLst>
                                        </a:custGeom>
                                        <a:solidFill>
                                          <a:srgbClr val="394C59"/>
                                        </a:solidFill>
                                        <a:ln>
                                          <a:noFill/>
                                        </a:ln>
                                      </p:spPr>
                                      <p:txBody>
                                        <a:bodyPr spcFirstLastPara="1" wrap="square" lIns="91425" tIns="45700" rIns="91425" bIns="45700" anchor="t" anchorCtr="0">
                                          <a:noAutofit/>
                                        </a:bodyPr>
                                        <a:lstStyle/>
                                        <a:p>
                                          <a:pPr marL="0" marR="0" lvl="0" indent="0" algn="l" rtl="0">
                                            <a:lnSpc>
                                              <a:spcPct val="100000"/>
                                            </a:lnSpc>
                                            <a:spcBef>
                                              <a:spcPts val="0"/>
                                            </a:spcBef>
                                            <a:spcAft>
                                              <a:spcPts val="0"/>
                                            </a:spcAft>
                                            <a:buClr>
                                              <a:srgbClr val="000000"/>
                                            </a:buClr>
                                            <a:buSzPts val="1800"/>
                                            <a:buFont typeface="Arial"/>
                                            <a:buNone/>
                                          </a:pPr>
                                          <a:endParaRPr sz="1800" b="0" i="0" u="none" strike="noStrike" cap="non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endParaRPr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53" name="Google Shape;53;p28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3930" y="-134"/>
                                          <a:ext cx="1151" cy="1920"/>
                                          <a:chOff x="3930" y="-134"/>
                                          <a:chExt cx="1151" cy="1920"/>
                                        </a:xfrm>
                                      </p:grpSpPr>
                                      <p:sp>
                                        <p:nvSpPr>
                                          <p:cNvPr id="54" name="Google Shape;54;p28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4285" y="1700"/>
                                            <a:ext cx="86" cy="86"/>
                                          </a:xfrm>
                                          <a:custGeom>
                                            <a:avLst/>
                                            <a:gdLst/>
                                            <a:ahLst/>
                                            <a:cxnLst/>
                                            <a:rect l="l" t="t" r="r" b="b"/>
                                            <a:pathLst>
                                              <a:path w="86" h="86" extrusionOk="0">
                                                <a:moveTo>
                                                  <a:pt x="42" y="0"/>
                                                </a:moveTo>
                                                <a:lnTo>
                                                  <a:pt x="64" y="5"/>
                                                </a:lnTo>
                                                <a:lnTo>
                                                  <a:pt x="79" y="21"/>
                                                </a:lnTo>
                                                <a:lnTo>
                                                  <a:pt x="85" y="42"/>
                                                </a:lnTo>
                                                <a:lnTo>
                                                  <a:pt x="79" y="64"/>
                                                </a:lnTo>
                                                <a:lnTo>
                                                  <a:pt x="64" y="79"/>
                                                </a:lnTo>
                                                <a:lnTo>
                                                  <a:pt x="43" y="85"/>
                                                </a:lnTo>
                                                <a:lnTo>
                                                  <a:pt x="42" y="85"/>
                                                </a:lnTo>
                                                <a:lnTo>
                                                  <a:pt x="21" y="80"/>
                                                </a:lnTo>
                                                <a:lnTo>
                                                  <a:pt x="6" y="64"/>
                                                </a:lnTo>
                                                <a:lnTo>
                                                  <a:pt x="0" y="43"/>
                                                </a:lnTo>
                                                <a:lnTo>
                                                  <a:pt x="0" y="42"/>
                                                </a:lnTo>
                                                <a:lnTo>
                                                  <a:pt x="5" y="21"/>
                                                </a:lnTo>
                                                <a:lnTo>
                                                  <a:pt x="20" y="6"/>
                                                </a:lnTo>
                                                <a:lnTo>
                                                  <a:pt x="42" y="0"/>
                                                </a:lnTo>
                                                <a:close/>
                                              </a:path>
                                            </a:pathLst>
                                          </a:custGeom>
                                          <a:noFill/>
                                          <a:ln w="48750" cap="flat" cmpd="sng">
                                            <a:solidFill>
                                              <a:srgbClr val="394C59"/>
                                            </a:solidFill>
                                            <a:prstDash val="solid"/>
                                            <a:round/>
                                            <a:headEnd type="none" w="sm" len="sm"/>
                                            <a:tailEnd type="none" w="sm" len="sm"/>
                                          </a:ln>
                                        </p:spPr>
                                        <p:txBody>
                                          <a:bodyPr spcFirstLastPara="1" wrap="square" lIns="91425" tIns="45700" rIns="91425" bIns="45700" anchor="t" anchorCtr="0">
                                            <a:noAutofit/>
                                          </a:bodyPr>
                                          <a:lstStyle/>
                                          <a:p>
                                            <a:pPr marL="0" marR="0" lvl="0" indent="0" algn="l" rtl="0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  <a:buClr>
                                                <a:srgbClr val="000000"/>
                                              </a:buClr>
                                              <a:buSzPts val="1800"/>
                                              <a:buFont typeface="Arial"/>
                                              <a:buNone/>
                                            </a:pPr>
                                            <a:endParaRPr sz="1800" b="0" i="0" u="none" strike="noStrike" cap="none">
                                              <a:solidFill>
                                                <a:schemeClr val="dk1"/>
                                              </a:solidFill>
                                              <a:latin typeface="Calibri"/>
                                              <a:ea typeface="Calibri"/>
                                              <a:cs typeface="Calibri"/>
                                              <a:sym typeface="Calibri"/>
                                            </a:endParaRPr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55" name="Google Shape;55;p28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3930" y="-134"/>
                                            <a:ext cx="1151" cy="1530"/>
                                            <a:chOff x="3930" y="-134"/>
                                            <a:chExt cx="1151" cy="1530"/>
                                          </a:xfrm>
                                        </p:grpSpPr>
                                        <p:sp>
                                          <p:nvSpPr>
                                            <p:cNvPr id="56" name="Google Shape;56;p28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4505" y="-134"/>
                                              <a:ext cx="532" cy="570"/>
                                            </a:xfrm>
                                            <a:custGeom>
                                              <a:avLst/>
                                              <a:gdLst/>
                                              <a:ahLst/>
                                              <a:cxnLst/>
                                              <a:rect l="l" t="t" r="r" b="b"/>
                                              <a:pathLst>
                                                <a:path w="532" h="570" extrusionOk="0">
                                                  <a:moveTo>
                                                    <a:pt x="532" y="570"/>
                                                  </a:moveTo>
                                                  <a:lnTo>
                                                    <a:pt x="0" y="0"/>
                                                  </a:lnTo>
                                                </a:path>
                                              </a:pathLst>
                                            </a:custGeom>
                                            <a:noFill/>
                                            <a:ln w="18250" cap="flat" cmpd="sng">
                                              <a:solidFill>
                                                <a:srgbClr val="394C59"/>
                                              </a:solidFill>
                                              <a:prstDash val="solid"/>
                                              <a:round/>
                                              <a:headEnd type="none" w="sm" len="sm"/>
                                              <a:tailEnd type="none" w="sm" len="sm"/>
                                            </a:ln>
                                          </p:spPr>
                                          <p:txBody>
                                            <a:bodyPr spcFirstLastPara="1" wrap="square" lIns="91425" tIns="45700" rIns="91425" bIns="45700" anchor="t" anchorCtr="0">
                                              <a:noAutofit/>
                                            </a:bodyPr>
                                            <a:lstStyle/>
                                            <a:p>
                                              <a:pPr marL="0" marR="0" lvl="0" indent="0" algn="l" rtl="0">
                                                <a:lnSpc>
                                                  <a:spcPct val="100000"/>
                                                </a:lnSpc>
                                                <a:spcBef>
                                                  <a:spcPts val="0"/>
                                                </a:spcBef>
                                                <a:spcAft>
                                                  <a:spcPts val="0"/>
                                                </a:spcAft>
                                                <a:buClr>
                                                  <a:srgbClr val="000000"/>
                                                </a:buClr>
                                                <a:buSzPts val="1800"/>
                                                <a:buFont typeface="Arial"/>
                                                <a:buNone/>
                                              </a:pPr>
                                              <a:endParaRPr sz="1800" b="0" i="0" u="none" strike="noStrike" cap="none">
                                                <a:solidFill>
                                                  <a:schemeClr val="dk1"/>
                                                </a:solidFill>
                                                <a:latin typeface="Calibri"/>
                                                <a:ea typeface="Calibri"/>
                                                <a:cs typeface="Calibri"/>
                                                <a:sym typeface="Calibri"/>
                                              </a:endParaRPr>
                                            </a:p>
                                          </p:txBody>
                                        </p:sp>
                                        <p:grpSp>
                                          <p:nvGrpSpPr>
                                            <p:cNvPr id="57" name="Google Shape;57;p28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3930" y="-134"/>
                                              <a:ext cx="1151" cy="1530"/>
                                              <a:chOff x="3930" y="-134"/>
                                              <a:chExt cx="1151" cy="1530"/>
                                            </a:xfrm>
                                          </p:grpSpPr>
                                          <p:sp>
                                            <p:nvSpPr>
                                              <p:cNvPr id="58" name="Google Shape;58;p28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3973" y="-134"/>
                                                <a:ext cx="532" cy="570"/>
                                              </a:xfrm>
                                              <a:custGeom>
                                                <a:avLst/>
                                                <a:gdLst/>
                                                <a:ahLst/>
                                                <a:cxnLst/>
                                                <a:rect l="l" t="t" r="r" b="b"/>
                                                <a:pathLst>
                                                  <a:path w="532" h="570" extrusionOk="0">
                                                    <a:moveTo>
                                                      <a:pt x="0" y="570"/>
                                                    </a:moveTo>
                                                    <a:lnTo>
                                                      <a:pt x="532" y="0"/>
                                                    </a:lnTo>
                                                  </a:path>
                                                </a:pathLst>
                                              </a:custGeom>
                                              <a:noFill/>
                                              <a:ln w="18250" cap="flat" cmpd="sng">
                                                <a:solidFill>
                                                  <a:srgbClr val="394C59"/>
                                                </a:solidFill>
                                                <a:prstDash val="solid"/>
                                                <a:round/>
                                                <a:headEnd type="none" w="sm" len="sm"/>
                                                <a:tailEnd type="none" w="sm" len="sm"/>
                                              </a:ln>
                                            </p:spPr>
                                            <p:txBody>
                                              <a:bodyPr spcFirstLastPara="1" wrap="square" lIns="91425" tIns="45700" rIns="91425" bIns="45700" anchor="t" anchorCtr="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marL="0" marR="0" lvl="0" indent="0" algn="l" rtl="0">
                                                  <a:lnSpc>
                                                    <a:spcPct val="100000"/>
                                                  </a:lnSpc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Clr>
                                                    <a:srgbClr val="000000"/>
                                                  </a:buClr>
                                                  <a:buSzPts val="1800"/>
                                                  <a:buFont typeface="Arial"/>
                                                  <a:buNone/>
                                                </a:pPr>
                                                <a:endParaRPr sz="1800" b="0" i="0" u="none" strike="noStrike" cap="none">
                                                  <a:solidFill>
                                                    <a:schemeClr val="dk1"/>
                                                  </a:solidFill>
                                                  <a:latin typeface="Calibri"/>
                                                  <a:ea typeface="Calibri"/>
                                                  <a:cs typeface="Calibri"/>
                                                  <a:sym typeface="Calibri"/>
                                                </a:endParaRPr>
                                              </a:p>
                                            </p:txBody>
                                          </p:sp>
                                          <p:grpSp>
                                            <p:nvGrpSpPr>
                                              <p:cNvPr id="59" name="Google Shape;59;p28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3930" y="-134"/>
                                                <a:ext cx="1151" cy="1530"/>
                                                <a:chOff x="3930" y="-134"/>
                                                <a:chExt cx="1151" cy="1530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60" name="Google Shape;60;p28"/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4505" y="-134"/>
                                                  <a:ext cx="532" cy="1296"/>
                                                </a:xfrm>
                                                <a:custGeom>
                                                  <a:avLst/>
                                                  <a:gdLst/>
                                                  <a:ahLst/>
                                                  <a:cxnLst/>
                                                  <a:rect l="l" t="t" r="r" b="b"/>
                                                  <a:pathLst>
                                                    <a:path w="532" h="1296" extrusionOk="0">
                                                      <a:moveTo>
                                                        <a:pt x="0" y="0"/>
                                                      </a:moveTo>
                                                      <a:lnTo>
                                                        <a:pt x="10" y="10"/>
                                                      </a:lnTo>
                                                      <a:lnTo>
                                                        <a:pt x="532" y="570"/>
                                                      </a:lnTo>
                                                      <a:lnTo>
                                                        <a:pt x="532" y="1296"/>
                                                      </a:lnTo>
                                                    </a:path>
                                                  </a:pathLst>
                                                </a:custGeom>
                                                <a:noFill/>
                                                <a:ln w="18250" cap="flat" cmpd="sng">
                                                  <a:solidFill>
                                                    <a:srgbClr val="394C59"/>
                                                  </a:solidFill>
                                                  <a:prstDash val="solid"/>
                                                  <a:round/>
                                                  <a:headEnd type="none" w="sm" len="sm"/>
                                                  <a:tailEnd type="none" w="sm" len="sm"/>
                                                </a:ln>
                                              </p:spPr>
                                              <p:txBody>
                                                <a:bodyPr spcFirstLastPara="1" wrap="square" lIns="91425" tIns="45700" rIns="91425" bIns="45700" anchor="t" anchorCtr="0">
                                                  <a:noAutofit/>
                                                </a:bodyPr>
                                                <a:lstStyle/>
                                                <a:p>
                                                  <a:pPr marL="0" marR="0" lvl="0" indent="0" algn="l" rtl="0">
                                                    <a:lnSpc>
                                                      <a:spcPct val="100000"/>
                                                    </a:lnSpc>
                                                    <a:spcBef>
                                                      <a:spcPts val="0"/>
                                                    </a:spcBef>
                                                    <a:spcAft>
                                                      <a:spcPts val="0"/>
                                                    </a:spcAft>
                                                    <a:buClr>
                                                      <a:srgbClr val="000000"/>
                                                    </a:buClr>
                                                    <a:buSzPts val="1800"/>
                                                    <a:buFont typeface="Arial"/>
                                                    <a:buNone/>
                                                  </a:pPr>
                                                  <a:endParaRPr sz="1800" b="0" i="0" u="none" strike="noStrike" cap="non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endParaRPr>
                                                </a:p>
                                              </p:txBody>
                                            </p:sp>
                                            <p:grpSp>
                                              <p:nvGrpSpPr>
                                                <p:cNvPr id="61" name="Google Shape;61;p28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3930" y="-134"/>
                                                  <a:ext cx="1151" cy="1530"/>
                                                  <a:chOff x="3930" y="-134"/>
                                                  <a:chExt cx="1151" cy="1530"/>
                                                </a:xfrm>
                                              </p:grpSpPr>
                                              <p:sp>
                                                <p:nvSpPr>
                                                  <p:cNvPr id="62" name="Google Shape;62;p28"/>
                                                  <p:cNvSpPr/>
                                                  <p:nvPr/>
                                                </p:nvSpPr>
                                                <p:spPr>
                                                  <a:xfrm>
                                                    <a:off x="3973" y="-134"/>
                                                    <a:ext cx="532" cy="1487"/>
                                                  </a:xfrm>
                                                  <a:custGeom>
                                                    <a:avLst/>
                                                    <a:gdLst/>
                                                    <a:ahLst/>
                                                    <a:cxnLst/>
                                                    <a:rect l="l" t="t" r="r" b="b"/>
                                                    <a:pathLst>
                                                      <a:path w="532" h="1487" extrusionOk="0">
                                                        <a:moveTo>
                                                          <a:pt x="532" y="0"/>
                                                        </a:moveTo>
                                                        <a:lnTo>
                                                          <a:pt x="523" y="10"/>
                                                        </a:lnTo>
                                                        <a:lnTo>
                                                          <a:pt x="0" y="570"/>
                                                        </a:lnTo>
                                                        <a:lnTo>
                                                          <a:pt x="0" y="1487"/>
                                                        </a:lnTo>
                                                      </a:path>
                                                    </a:pathLst>
                                                  </a:custGeom>
                                                  <a:noFill/>
                                                  <a:ln w="18250" cap="flat" cmpd="sng">
                                                    <a:solidFill>
                                                      <a:srgbClr val="394C59"/>
                                                    </a:solidFill>
                                                    <a:prstDash val="solid"/>
                                                    <a:round/>
                                                    <a:headEnd type="none" w="sm" len="sm"/>
                                                    <a:tailEnd type="none" w="sm" len="sm"/>
                                                  </a:ln>
                                                </p:spPr>
                                                <p:txBody>
                                                  <a:bodyPr spcFirstLastPara="1" wrap="square" lIns="91425" tIns="45700" rIns="91425" bIns="45700" anchor="t" anchorCtr="0">
                                                    <a:noAutofit/>
                                                  </a:bodyPr>
                                                  <a:lstStyle/>
                                                  <a:p>
                                                    <a:pPr marL="0" marR="0" lvl="0" indent="0" algn="l" rtl="0">
                                                      <a:lnSpc>
                                                        <a:spcPct val="100000"/>
                                                      </a:lnSpc>
                                                      <a:spcBef>
                                                        <a:spcPts val="0"/>
                                                      </a:spcBef>
                                                      <a:spcAft>
                                                        <a:spcPts val="0"/>
                                                      </a:spcAft>
                                                      <a:buClr>
                                                        <a:srgbClr val="000000"/>
                                                      </a:buClr>
                                                      <a:buSzPts val="1800"/>
                                                      <a:buFont typeface="Arial"/>
                                                      <a:buNone/>
                                                    </a:pPr>
                                                    <a:endParaRPr sz="1800" b="0" i="0" u="none" strike="noStrike" cap="none">
                                                      <a:solidFill>
                                                        <a:schemeClr val="dk1"/>
                                                      </a:solidFill>
                                                      <a:latin typeface="Calibri"/>
                                                      <a:ea typeface="Calibri"/>
                                                      <a:cs typeface="Calibri"/>
                                                      <a:sym typeface="Calibri"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  <p:grpSp>
                                                <p:nvGrpSpPr>
                                                  <p:cNvPr id="63" name="Google Shape;63;p28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3930" y="1119"/>
                                                    <a:ext cx="1151" cy="277"/>
                                                    <a:chOff x="3930" y="1119"/>
                                                    <a:chExt cx="1151" cy="277"/>
                                                  </a:xfrm>
                                                </p:grpSpPr>
                                                <p:sp>
                                                  <p:nvSpPr>
                                                    <p:cNvPr id="64" name="Google Shape;64;p28"/>
                                                    <p:cNvSpPr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3930" y="1310"/>
                                                      <a:ext cx="86" cy="86"/>
                                                    </a:xfrm>
                                                    <a:custGeom>
                                                      <a:avLst/>
                                                      <a:gdLst/>
                                                      <a:ahLst/>
                                                      <a:cxnLst/>
                                                      <a:rect l="l" t="t" r="r" b="b"/>
                                                      <a:pathLst>
                                                        <a:path w="86" h="86" extrusionOk="0">
                                                          <a:moveTo>
                                                            <a:pt x="43" y="0"/>
                                                          </a:moveTo>
                                                          <a:lnTo>
                                                            <a:pt x="43" y="0"/>
                                                          </a:lnTo>
                                                          <a:lnTo>
                                                            <a:pt x="21" y="6"/>
                                                          </a:lnTo>
                                                          <a:lnTo>
                                                            <a:pt x="6" y="21"/>
                                                          </a:lnTo>
                                                          <a:lnTo>
                                                            <a:pt x="0" y="43"/>
                                                          </a:lnTo>
                                                          <a:lnTo>
                                                            <a:pt x="0" y="44"/>
                                                          </a:lnTo>
                                                          <a:lnTo>
                                                            <a:pt x="6" y="65"/>
                                                          </a:lnTo>
                                                          <a:lnTo>
                                                            <a:pt x="22" y="80"/>
                                                          </a:lnTo>
                                                          <a:lnTo>
                                                            <a:pt x="43" y="86"/>
                                                          </a:lnTo>
                                                          <a:lnTo>
                                                            <a:pt x="44" y="86"/>
                                                          </a:lnTo>
                                                          <a:lnTo>
                                                            <a:pt x="65" y="80"/>
                                                          </a:lnTo>
                                                          <a:lnTo>
                                                            <a:pt x="80" y="64"/>
                                                          </a:lnTo>
                                                          <a:lnTo>
                                                            <a:pt x="86" y="43"/>
                                                          </a:lnTo>
                                                          <a:lnTo>
                                                            <a:pt x="86" y="42"/>
                                                          </a:lnTo>
                                                          <a:lnTo>
                                                            <a:pt x="80" y="21"/>
                                                          </a:lnTo>
                                                          <a:lnTo>
                                                            <a:pt x="65" y="6"/>
                                                          </a:lnTo>
                                                          <a:lnTo>
                                                            <a:pt x="43" y="0"/>
                                                          </a:lnTo>
                                                          <a:close/>
                                                        </a:path>
                                                      </a:pathLst>
                                                    </a:custGeom>
                                                    <a:solidFill>
                                                      <a:srgbClr val="394C59"/>
                                                    </a:solidFill>
                                                    <a:ln>
                                                      <a:noFill/>
                                                    </a:ln>
                                                  </p:spPr>
                                                  <p:txBody>
                                                    <a:bodyPr spcFirstLastPara="1" wrap="square" lIns="91425" tIns="45700" rIns="91425" bIns="45700" anchor="t" anchorCtr="0">
                                                      <a:noAutofit/>
                                                    </a:bodyPr>
                                                    <a:lstStyle/>
                                                    <a:p>
                                                      <a:pPr marL="0" marR="0" lvl="0" indent="0" algn="l" rtl="0">
                                                        <a:lnSpc>
                                                          <a:spcPct val="100000"/>
                                                        </a:lnSpc>
                                                        <a:spcBef>
                                                          <a:spcPts val="0"/>
                                                        </a:spcBef>
                                                        <a:spcAft>
                                                          <a:spcPts val="0"/>
                                                        </a:spcAft>
                                                        <a:buClr>
                                                          <a:srgbClr val="000000"/>
                                                        </a:buClr>
                                                        <a:buSzPts val="1800"/>
                                                        <a:buFont typeface="Arial"/>
                                                        <a:buNone/>
                                                      </a:pPr>
                                                      <a:endParaRPr sz="1800" b="0" i="0" u="none" strike="noStrike" cap="none">
                                                        <a:solidFill>
                                                          <a:schemeClr val="dk1"/>
                                                        </a:solidFill>
                                                        <a:latin typeface="Calibri"/>
                                                        <a:ea typeface="Calibri"/>
                                                        <a:cs typeface="Calibri"/>
                                                        <a:sym typeface="Calibri"/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  <p:grpSp>
                                                  <p:nvGrpSpPr>
                                                    <p:cNvPr id="65" name="Google Shape;65;p28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3930" y="1119"/>
                                                      <a:ext cx="1151" cy="277"/>
                                                      <a:chOff x="3930" y="1119"/>
                                                      <a:chExt cx="1151" cy="277"/>
                                                    </a:xfrm>
                                                  </p:grpSpPr>
                                                  <p:sp>
                                                    <p:nvSpPr>
                                                      <p:cNvPr id="66" name="Google Shape;66;p28"/>
                                                      <p:cNvSpPr/>
                                                      <p:nvPr/>
                                                    </p:nvSpPr>
                                                    <p:spPr>
                                                      <a:xfrm>
                                                        <a:off x="3930" y="1310"/>
                                                        <a:ext cx="86" cy="86"/>
                                                      </a:xfrm>
                                                      <a:custGeom>
                                                        <a:avLst/>
                                                        <a:gdLst/>
                                                        <a:ahLst/>
                                                        <a:cxnLst/>
                                                        <a:rect l="l" t="t" r="r" b="b"/>
                                                        <a:pathLst>
                                                          <a:path w="86" h="86" extrusionOk="0">
                                                            <a:moveTo>
                                                              <a:pt x="43" y="0"/>
                                                            </a:moveTo>
                                                            <a:lnTo>
                                                              <a:pt x="65" y="6"/>
                                                            </a:lnTo>
                                                            <a:lnTo>
                                                              <a:pt x="80" y="21"/>
                                                            </a:lnTo>
                                                            <a:lnTo>
                                                              <a:pt x="86" y="42"/>
                                                            </a:lnTo>
                                                            <a:lnTo>
                                                              <a:pt x="86" y="43"/>
                                                            </a:lnTo>
                                                            <a:lnTo>
                                                              <a:pt x="80" y="64"/>
                                                            </a:lnTo>
                                                            <a:lnTo>
                                                              <a:pt x="65" y="80"/>
                                                            </a:lnTo>
                                                            <a:lnTo>
                                                              <a:pt x="44" y="86"/>
                                                            </a:lnTo>
                                                            <a:lnTo>
                                                              <a:pt x="43" y="86"/>
                                                            </a:lnTo>
                                                            <a:lnTo>
                                                              <a:pt x="22" y="80"/>
                                                            </a:lnTo>
                                                            <a:lnTo>
                                                              <a:pt x="6" y="65"/>
                                                            </a:lnTo>
                                                            <a:lnTo>
                                                              <a:pt x="0" y="44"/>
                                                            </a:lnTo>
                                                            <a:lnTo>
                                                              <a:pt x="0" y="43"/>
                                                            </a:lnTo>
                                                            <a:lnTo>
                                                              <a:pt x="6" y="21"/>
                                                            </a:lnTo>
                                                            <a:lnTo>
                                                              <a:pt x="21" y="6"/>
                                                            </a:lnTo>
                                                            <a:lnTo>
                                                              <a:pt x="43" y="0"/>
                                                            </a:lnTo>
                                                            <a:close/>
                                                          </a:path>
                                                        </a:pathLst>
                                                      </a:custGeom>
                                                      <a:noFill/>
                                                      <a:ln w="48750" cap="flat" cmpd="sng">
                                                        <a:solidFill>
                                                          <a:srgbClr val="394C59"/>
                                                        </a:solidFill>
                                                        <a:prstDash val="solid"/>
                                                        <a:round/>
                                                        <a:headEnd type="none" w="sm" len="sm"/>
                                                        <a:tailEnd type="none" w="sm" len="sm"/>
                                                      </a:ln>
                                                    </p:spPr>
                                                    <p:txBody>
                                                      <a:bodyPr spcFirstLastPara="1" wrap="square" lIns="91425" tIns="45700" rIns="91425" bIns="45700" anchor="t" anchorCtr="0">
                                                        <a:noAutofit/>
                                                      </a:bodyPr>
                                                      <a:lstStyle/>
                                                      <a:p>
                                                        <a:pPr marL="0" marR="0" lvl="0" indent="0" algn="l" rtl="0">
                                                          <a:lnSpc>
                                                            <a:spcPct val="100000"/>
                                                          </a:lnSpc>
                                                          <a:spcBef>
                                                            <a:spcPts val="0"/>
                                                          </a:spcBef>
                                                          <a:spcAft>
                                                            <a:spcPts val="0"/>
                                                          </a:spcAft>
                                                          <a:buClr>
                                                            <a:srgbClr val="000000"/>
                                                          </a:buClr>
                                                          <a:buSzPts val="1800"/>
                                                          <a:buFont typeface="Arial"/>
                                                          <a:buNone/>
                                                        </a:pPr>
                                                        <a:endParaRPr sz="1800" b="0" i="0" u="none" strike="noStrike" cap="none">
                                                          <a:solidFill>
                                                            <a:schemeClr val="dk1"/>
                                                          </a:solidFill>
                                                          <a:latin typeface="Calibri"/>
                                                          <a:ea typeface="Calibri"/>
                                                          <a:cs typeface="Calibri"/>
                                                          <a:sym typeface="Calibri"/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  <p:grpSp>
                                                    <p:nvGrpSpPr>
                                                      <p:cNvPr id="67" name="Google Shape;67;p28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4995" y="1119"/>
                                                        <a:ext cx="86" cy="86"/>
                                                        <a:chOff x="4995" y="1119"/>
                                                        <a:chExt cx="86" cy="86"/>
                                                      </a:xfrm>
                                                    </p:grpSpPr>
                                                    <p:sp>
                                                      <p:nvSpPr>
                                                        <p:cNvPr id="68" name="Google Shape;68;p28"/>
                                                        <p:cNvSpPr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4995" y="1119"/>
                                                          <a:ext cx="86" cy="86"/>
                                                        </a:xfrm>
                                                        <a:custGeom>
                                                          <a:avLst/>
                                                          <a:gdLst/>
                                                          <a:ahLst/>
                                                          <a:cxnLst/>
                                                          <a:rect l="l" t="t" r="r" b="b"/>
                                                          <a:pathLst>
                                                            <a:path w="86" h="86" extrusionOk="0">
                                                              <a:moveTo>
                                                                <a:pt x="42" y="0"/>
                                                              </a:moveTo>
                                                              <a:lnTo>
                                                                <a:pt x="42" y="0"/>
                                                              </a:lnTo>
                                                              <a:lnTo>
                                                                <a:pt x="20" y="6"/>
                                                              </a:lnTo>
                                                              <a:lnTo>
                                                                <a:pt x="5" y="21"/>
                                                              </a:lnTo>
                                                              <a:lnTo>
                                                                <a:pt x="0" y="43"/>
                                                              </a:lnTo>
                                                              <a:lnTo>
                                                                <a:pt x="6" y="65"/>
                                                              </a:lnTo>
                                                              <a:lnTo>
                                                                <a:pt x="21" y="80"/>
                                                              </a:lnTo>
                                                              <a:lnTo>
                                                                <a:pt x="42" y="86"/>
                                                              </a:lnTo>
                                                              <a:lnTo>
                                                                <a:pt x="43" y="86"/>
                                                              </a:lnTo>
                                                              <a:lnTo>
                                                                <a:pt x="64" y="80"/>
                                                              </a:lnTo>
                                                              <a:lnTo>
                                                                <a:pt x="79" y="64"/>
                                                              </a:lnTo>
                                                              <a:lnTo>
                                                                <a:pt x="85" y="43"/>
                                                              </a:lnTo>
                                                              <a:lnTo>
                                                                <a:pt x="85" y="42"/>
                                                              </a:lnTo>
                                                              <a:lnTo>
                                                                <a:pt x="79" y="21"/>
                                                              </a:lnTo>
                                                              <a:lnTo>
                                                                <a:pt x="64" y="6"/>
                                                              </a:lnTo>
                                                              <a:lnTo>
                                                                <a:pt x="42" y="0"/>
                                                              </a:lnTo>
                                                              <a:close/>
                                                            </a:path>
                                                          </a:pathLst>
                                                        </a:custGeom>
                                                        <a:solidFill>
                                                          <a:srgbClr val="394C59"/>
                                                        </a:solidFill>
                                                        <a:ln>
                                                          <a:noFill/>
                                                        </a:ln>
                                                      </p:spPr>
                                                      <p:txBody>
                                                        <a:bodyPr spcFirstLastPara="1" wrap="square" lIns="91425" tIns="45700" rIns="91425" bIns="45700" anchor="t" anchorCtr="0">
                                                          <a:noAutofit/>
                                                        </a:bodyPr>
                                                        <a:lstStyle/>
                                                        <a:p>
                                                          <a:pPr marL="0" marR="0" lvl="0" indent="0" algn="l" rtl="0">
                                                            <a:lnSpc>
                                                              <a:spcPct val="100000"/>
                                                            </a:lnSpc>
                                                            <a:spcBef>
                                                              <a:spcPts val="0"/>
                                                            </a:spcBef>
                                                            <a:spcAft>
                                                              <a:spcPts val="0"/>
                                                            </a:spcAft>
                                                            <a:buClr>
                                                              <a:srgbClr val="000000"/>
                                                            </a:buClr>
                                                            <a:buSzPts val="1800"/>
                                                            <a:buFont typeface="Arial"/>
                                                            <a:buNone/>
                                                          </a:pPr>
                                                          <a:endParaRPr sz="1800" b="0" i="0" u="none" strike="noStrike" cap="none">
                                                            <a:solidFill>
                                                              <a:schemeClr val="dk1"/>
                                                            </a:solidFill>
                                                            <a:latin typeface="Calibri"/>
                                                            <a:ea typeface="Calibri"/>
                                                            <a:cs typeface="Calibri"/>
                                                            <a:sym typeface="Calibri"/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  <p:sp>
                                                      <p:nvSpPr>
                                                        <p:cNvPr id="69" name="Google Shape;69;p28"/>
                                                        <p:cNvSpPr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4995" y="1119"/>
                                                          <a:ext cx="86" cy="86"/>
                                                        </a:xfrm>
                                                        <a:custGeom>
                                                          <a:avLst/>
                                                          <a:gdLst/>
                                                          <a:ahLst/>
                                                          <a:cxnLst/>
                                                          <a:rect l="l" t="t" r="r" b="b"/>
                                                          <a:pathLst>
                                                            <a:path w="86" h="86" extrusionOk="0">
                                                              <a:moveTo>
                                                                <a:pt x="42" y="0"/>
                                                              </a:moveTo>
                                                              <a:lnTo>
                                                                <a:pt x="64" y="6"/>
                                                              </a:lnTo>
                                                              <a:lnTo>
                                                                <a:pt x="79" y="21"/>
                                                              </a:lnTo>
                                                              <a:lnTo>
                                                                <a:pt x="85" y="42"/>
                                                              </a:lnTo>
                                                              <a:lnTo>
                                                                <a:pt x="85" y="43"/>
                                                              </a:lnTo>
                                                              <a:lnTo>
                                                                <a:pt x="79" y="64"/>
                                                              </a:lnTo>
                                                              <a:lnTo>
                                                                <a:pt x="64" y="80"/>
                                                              </a:lnTo>
                                                              <a:lnTo>
                                                                <a:pt x="43" y="86"/>
                                                              </a:lnTo>
                                                              <a:lnTo>
                                                                <a:pt x="42" y="86"/>
                                                              </a:lnTo>
                                                              <a:lnTo>
                                                                <a:pt x="21" y="80"/>
                                                              </a:lnTo>
                                                              <a:lnTo>
                                                                <a:pt x="6" y="65"/>
                                                              </a:lnTo>
                                                              <a:lnTo>
                                                                <a:pt x="0" y="43"/>
                                                              </a:lnTo>
                                                              <a:lnTo>
                                                                <a:pt x="5" y="21"/>
                                                              </a:lnTo>
                                                              <a:lnTo>
                                                                <a:pt x="20" y="6"/>
                                                              </a:lnTo>
                                                              <a:lnTo>
                                                                <a:pt x="42" y="0"/>
                                                              </a:lnTo>
                                                              <a:close/>
                                                            </a:path>
                                                          </a:pathLst>
                                                        </a:custGeom>
                                                        <a:noFill/>
                                                        <a:ln w="48750" cap="flat" cmpd="sng">
                                                          <a:solidFill>
                                                            <a:srgbClr val="394C59"/>
                                                          </a:solidFill>
                                                          <a:prstDash val="solid"/>
                                                          <a:round/>
                                                          <a:headEnd type="none" w="sm" len="sm"/>
                                                          <a:tailEnd type="none" w="sm" len="sm"/>
                                                        </a:ln>
                                                      </p:spPr>
                                                      <p:txBody>
                                                        <a:bodyPr spcFirstLastPara="1" wrap="square" lIns="91425" tIns="45700" rIns="91425" bIns="45700" anchor="t" anchorCtr="0">
                                                          <a:noAutofit/>
                                                        </a:bodyPr>
                                                        <a:lstStyle/>
                                                        <a:p>
                                                          <a:pPr marL="0" marR="0" lvl="0" indent="0" algn="l" rtl="0">
                                                            <a:lnSpc>
                                                              <a:spcPct val="100000"/>
                                                            </a:lnSpc>
                                                            <a:spcBef>
                                                              <a:spcPts val="0"/>
                                                            </a:spcBef>
                                                            <a:spcAft>
                                                              <a:spcPts val="0"/>
                                                            </a:spcAft>
                                                            <a:buClr>
                                                              <a:srgbClr val="000000"/>
                                                            </a:buClr>
                                                            <a:buSzPts val="1800"/>
                                                            <a:buFont typeface="Arial"/>
                                                            <a:buNone/>
                                                          </a:pPr>
                                                          <a:endParaRPr sz="1800" b="0" i="0" u="none" strike="noStrike" cap="none">
                                                            <a:solidFill>
                                                              <a:schemeClr val="dk1"/>
                                                            </a:solidFill>
                                                            <a:latin typeface="Calibri"/>
                                                            <a:ea typeface="Calibri"/>
                                                            <a:cs typeface="Calibri"/>
                                                            <a:sym typeface="Calibri"/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</p:grpSp>
                                                </p:grpSp>
                                              </p:grp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70" name="Google Shape;70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JG for IDEC </a:t>
            </a:r>
            <a:endParaRPr/>
          </a:p>
        </p:txBody>
      </p:sp>
      <p:grpSp>
        <p:nvGrpSpPr>
          <p:cNvPr id="73" name="Google Shape;73;p28"/>
          <p:cNvGrpSpPr/>
          <p:nvPr/>
        </p:nvGrpSpPr>
        <p:grpSpPr>
          <a:xfrm>
            <a:off x="-180319" y="6212833"/>
            <a:ext cx="5520669" cy="1616247"/>
            <a:chOff x="-284" y="16625"/>
            <a:chExt cx="8695" cy="2551"/>
          </a:xfrm>
        </p:grpSpPr>
        <p:sp>
          <p:nvSpPr>
            <p:cNvPr id="74" name="Google Shape;74;p28"/>
            <p:cNvSpPr/>
            <p:nvPr/>
          </p:nvSpPr>
          <p:spPr>
            <a:xfrm>
              <a:off x="6173" y="16625"/>
              <a:ext cx="2238" cy="2551"/>
            </a:xfrm>
            <a:custGeom>
              <a:avLst/>
              <a:gdLst/>
              <a:ahLst/>
              <a:cxnLst/>
              <a:rect l="l" t="t" r="r" b="b"/>
              <a:pathLst>
                <a:path w="2238" h="2551" extrusionOk="0">
                  <a:moveTo>
                    <a:pt x="2238" y="0"/>
                  </a:moveTo>
                  <a:lnTo>
                    <a:pt x="0" y="0"/>
                  </a:lnTo>
                  <a:lnTo>
                    <a:pt x="0" y="213"/>
                  </a:lnTo>
                  <a:lnTo>
                    <a:pt x="2238" y="213"/>
                  </a:lnTo>
                  <a:lnTo>
                    <a:pt x="2238" y="0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5" name="Google Shape;75;p28"/>
            <p:cNvGrpSpPr/>
            <p:nvPr/>
          </p:nvGrpSpPr>
          <p:grpSpPr>
            <a:xfrm>
              <a:off x="-284" y="16625"/>
              <a:ext cx="6458" cy="2551"/>
              <a:chOff x="-284" y="16625"/>
              <a:chExt cx="6458" cy="2551"/>
            </a:xfrm>
          </p:grpSpPr>
          <p:sp>
            <p:nvSpPr>
              <p:cNvPr id="76" name="Google Shape;76;p28"/>
              <p:cNvSpPr/>
              <p:nvPr/>
            </p:nvSpPr>
            <p:spPr>
              <a:xfrm>
                <a:off x="3936" y="16625"/>
                <a:ext cx="2238" cy="2551"/>
              </a:xfrm>
              <a:custGeom>
                <a:avLst/>
                <a:gdLst/>
                <a:ahLst/>
                <a:cxnLst/>
                <a:rect l="l" t="t" r="r" b="b"/>
                <a:pathLst>
                  <a:path w="2238" h="2551" extrusionOk="0">
                    <a:moveTo>
                      <a:pt x="2238" y="0"/>
                    </a:moveTo>
                    <a:lnTo>
                      <a:pt x="0" y="0"/>
                    </a:lnTo>
                    <a:lnTo>
                      <a:pt x="0" y="213"/>
                    </a:lnTo>
                    <a:lnTo>
                      <a:pt x="2238" y="213"/>
                    </a:lnTo>
                    <a:lnTo>
                      <a:pt x="2238" y="0"/>
                    </a:lnTo>
                    <a:close/>
                  </a:path>
                </a:pathLst>
              </a:custGeom>
              <a:solidFill>
                <a:srgbClr val="E5695B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77" name="Google Shape;77;p28"/>
              <p:cNvGrpSpPr/>
              <p:nvPr/>
            </p:nvGrpSpPr>
            <p:grpSpPr>
              <a:xfrm>
                <a:off x="-284" y="16625"/>
                <a:ext cx="4220" cy="2551"/>
                <a:chOff x="-284" y="16625"/>
                <a:chExt cx="4220" cy="2551"/>
              </a:xfrm>
            </p:grpSpPr>
            <p:sp>
              <p:nvSpPr>
                <p:cNvPr id="78" name="Google Shape;78;p28"/>
                <p:cNvSpPr/>
                <p:nvPr/>
              </p:nvSpPr>
              <p:spPr>
                <a:xfrm>
                  <a:off x="1698" y="16625"/>
                  <a:ext cx="2238" cy="2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8" h="2551" extrusionOk="0">
                      <a:moveTo>
                        <a:pt x="2238" y="0"/>
                      </a:moveTo>
                      <a:lnTo>
                        <a:pt x="0" y="0"/>
                      </a:lnTo>
                      <a:lnTo>
                        <a:pt x="0" y="213"/>
                      </a:lnTo>
                      <a:lnTo>
                        <a:pt x="2238" y="213"/>
                      </a:lnTo>
                      <a:lnTo>
                        <a:pt x="2238" y="0"/>
                      </a:lnTo>
                      <a:close/>
                    </a:path>
                  </a:pathLst>
                </a:custGeom>
                <a:solidFill>
                  <a:srgbClr val="D6B46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" name="Google Shape;79;p28"/>
                <p:cNvSpPr/>
                <p:nvPr/>
              </p:nvSpPr>
              <p:spPr>
                <a:xfrm>
                  <a:off x="-284" y="16625"/>
                  <a:ext cx="2006" cy="25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6" h="2537" extrusionOk="0">
                      <a:moveTo>
                        <a:pt x="2006" y="0"/>
                      </a:moveTo>
                      <a:lnTo>
                        <a:pt x="284" y="0"/>
                      </a:lnTo>
                      <a:lnTo>
                        <a:pt x="284" y="213"/>
                      </a:lnTo>
                      <a:lnTo>
                        <a:pt x="2006" y="213"/>
                      </a:lnTo>
                      <a:lnTo>
                        <a:pt x="2006" y="0"/>
                      </a:lnTo>
                      <a:close/>
                    </a:path>
                  </a:pathLst>
                </a:custGeom>
                <a:solidFill>
                  <a:srgbClr val="00736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4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6" name="Google Shape;196;p4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7" name="Google Shape;197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4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9" name="Google Shape;209;p4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5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5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1" name="Google Shape;221;p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5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5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5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33" name="Google Shape;233;p5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5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5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9" name="Google Shape;239;p5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5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46" name="Google Shape;246;p5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7" name="Google Shape;247;p5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48" name="Google Shape;248;p5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5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5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5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64" name="Google Shape;264;p5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65" name="Google Shape;265;p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5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71" name="Google Shape;271;p5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72" name="Google Shape;272;p5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6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6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8" name="Google Shape;278;p6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9" name="Google Shape;279;p6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6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3" name="Google Shape;283;p6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4" name="Google Shape;284;p6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6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6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6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96" name="Google Shape;296;p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6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2" name="Google Shape;302;p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6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6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8" name="Google Shape;308;p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6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4" name="Google Shape;314;p6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5" name="Google Shape;315;p6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6" name="Google Shape;316;p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7" name="Google Shape;317;p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6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6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1" name="Google Shape;321;p6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2" name="Google Shape;322;p6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3" name="Google Shape;323;p6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4" name="Google Shape;324;p6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6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9" name="Google Shape;329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0" name="Google Shape;330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1" name="Google Shape;331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508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500"/>
              <a:buChar char="•"/>
              <a:defRPr/>
            </a:lvl1pPr>
            <a:lvl2pPr marL="914400" lvl="1" indent="-419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3000"/>
              <a:buChar char="•"/>
              <a:defRPr/>
            </a:lvl2pPr>
            <a:lvl3pPr marL="1371600" lvl="2" indent="-3873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500"/>
              <a:buChar char="•"/>
              <a:defRPr/>
            </a:lvl3pPr>
            <a:lvl4pPr marL="1828800" lvl="3" indent="-37147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25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4" name="Google Shape;334;p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5" name="Google Shape;335;p6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7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7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39" name="Google Shape;339;p7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0" name="Google Shape;340;p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1" name="Google Shape;341;p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7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5" name="Google Shape;345;p7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46" name="Google Shape;346;p7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7" name="Google Shape;347;p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8" name="Google Shape;348;p7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7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7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3" name="Google Shape;353;p7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4" name="Google Shape;354;p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7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8" name="Google Shape;358;p7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9" name="Google Shape;359;p7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0" name="Google Shape;360;p7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7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7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71" name="Google Shape;371;p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7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3" name="Google Shape;373;p7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7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6" name="Google Shape;376;p7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7" name="Google Shape;377;p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8" name="Google Shape;378;p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7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7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3" name="Google Shape;383;p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4" name="Google Shape;384;p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5" name="Google Shape;385;p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7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8" name="Google Shape;388;p7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9" name="Google Shape;389;p7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0" name="Google Shape;390;p7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1" name="Google Shape;391;p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2" name="Google Shape;392;p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7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5" name="Google Shape;395;p7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6" name="Google Shape;396;p7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7" name="Google Shape;397;p7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8" name="Google Shape;398;p7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9" name="Google Shape;399;p7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0" name="Google Shape;400;p7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1" name="Google Shape;401;p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6" name="Google Shape;96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8" name="Google Shape;98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8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4" name="Google Shape;404;p8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5" name="Google Shape;405;p8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6" name="Google Shape;406;p8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9" name="Google Shape;409;p8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0" name="Google Shape;410;p8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8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3" name="Google Shape;413;p8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14" name="Google Shape;414;p8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15" name="Google Shape;415;p8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7" name="Google Shape;417;p8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8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8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21" name="Google Shape;421;p8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22" name="Google Shape;422;p8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3" name="Google Shape;423;p8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7" name="Google Shape;427;p8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8" name="Google Shape;428;p8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9" name="Google Shape;429;p8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0" name="Google Shape;430;p8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8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3" name="Google Shape;433;p8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4" name="Google Shape;434;p8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p8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6" name="Google Shape;436;p8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4" name="Google Shape;114;p3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5" name="Google Shape;115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3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2" name="Google Shape;122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>
            <a:alpha val="4745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>
            <a:alpha val="47450"/>
          </a:schemeClr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Google Shape;139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Google Shape;141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Google Shape;142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>
            <a:alpha val="47450"/>
          </a:schemeClr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4" name="Google Shape;214;p5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5" name="Google Shape;215;p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6" name="Google Shape;216;p5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7" name="Google Shape;217;p5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>
            <a:alpha val="47450"/>
          </a:schemeClr>
        </a:soli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6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9" name="Google Shape;289;p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0" name="Google Shape;290;p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1" name="Google Shape;291;p6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2" name="Google Shape;292;p6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>
            <a:alpha val="47450"/>
          </a:schemeClr>
        </a:solidFill>
        <a:effectLst/>
      </p:bgPr>
    </p:bg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7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4" name="Google Shape;364;p7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5" name="Google Shape;365;p7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6" name="Google Shape;366;p7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7" name="Google Shape;367;p7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"/>
          <p:cNvSpPr txBox="1">
            <a:spLocks noGrp="1"/>
          </p:cNvSpPr>
          <p:nvPr>
            <p:ph type="subTitle" idx="1"/>
          </p:nvPr>
        </p:nvSpPr>
        <p:spPr>
          <a:xfrm>
            <a:off x="1819624" y="3601753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9850" marR="0" lvl="0" indent="0" algn="ctr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METODOLOGIA DE FORMARE</a:t>
            </a:r>
            <a:endParaRPr dirty="0"/>
          </a:p>
        </p:txBody>
      </p:sp>
      <p:grpSp>
        <p:nvGrpSpPr>
          <p:cNvPr id="442" name="Google Shape;442;p1"/>
          <p:cNvGrpSpPr/>
          <p:nvPr/>
        </p:nvGrpSpPr>
        <p:grpSpPr>
          <a:xfrm>
            <a:off x="4243945" y="1370492"/>
            <a:ext cx="1369637" cy="1219510"/>
            <a:chOff x="2853" y="-134"/>
            <a:chExt cx="2228" cy="1920"/>
          </a:xfrm>
        </p:grpSpPr>
        <p:sp>
          <p:nvSpPr>
            <p:cNvPr id="443" name="Google Shape;443;p1"/>
            <p:cNvSpPr/>
            <p:nvPr/>
          </p:nvSpPr>
          <p:spPr>
            <a:xfrm>
              <a:off x="3263" y="256"/>
              <a:ext cx="532" cy="570"/>
            </a:xfrm>
            <a:custGeom>
              <a:avLst/>
              <a:gdLst/>
              <a:ahLst/>
              <a:cxnLst/>
              <a:rect l="l" t="t" r="r" b="b"/>
              <a:pathLst>
                <a:path w="532" h="570" extrusionOk="0">
                  <a:moveTo>
                    <a:pt x="0" y="569"/>
                  </a:moveTo>
                  <a:lnTo>
                    <a:pt x="532" y="0"/>
                  </a:lnTo>
                </a:path>
              </a:pathLst>
            </a:custGeom>
            <a:noFill/>
            <a:ln w="18250" cap="flat" cmpd="sng">
              <a:solidFill>
                <a:srgbClr val="394C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44" name="Google Shape;444;p1"/>
            <p:cNvGrpSpPr/>
            <p:nvPr/>
          </p:nvGrpSpPr>
          <p:grpSpPr>
            <a:xfrm>
              <a:off x="2853" y="-134"/>
              <a:ext cx="2228" cy="1920"/>
              <a:chOff x="2853" y="-134"/>
              <a:chExt cx="2228" cy="1920"/>
            </a:xfrm>
          </p:grpSpPr>
          <p:sp>
            <p:nvSpPr>
              <p:cNvPr id="445" name="Google Shape;445;p1"/>
              <p:cNvSpPr/>
              <p:nvPr/>
            </p:nvSpPr>
            <p:spPr>
              <a:xfrm>
                <a:off x="3795" y="256"/>
                <a:ext cx="532" cy="570"/>
              </a:xfrm>
              <a:custGeom>
                <a:avLst/>
                <a:gdLst/>
                <a:ahLst/>
                <a:cxnLst/>
                <a:rect l="l" t="t" r="r" b="b"/>
                <a:pathLst>
                  <a:path w="532" h="570" extrusionOk="0">
                    <a:moveTo>
                      <a:pt x="532" y="569"/>
                    </a:moveTo>
                    <a:lnTo>
                      <a:pt x="0" y="0"/>
                    </a:lnTo>
                  </a:path>
                </a:pathLst>
              </a:custGeom>
              <a:noFill/>
              <a:ln w="18250" cap="flat" cmpd="sng">
                <a:solidFill>
                  <a:srgbClr val="394C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46" name="Google Shape;446;p1"/>
              <p:cNvGrpSpPr/>
              <p:nvPr/>
            </p:nvGrpSpPr>
            <p:grpSpPr>
              <a:xfrm>
                <a:off x="2853" y="-134"/>
                <a:ext cx="2228" cy="1920"/>
                <a:chOff x="2853" y="-134"/>
                <a:chExt cx="2228" cy="1920"/>
              </a:xfrm>
            </p:grpSpPr>
            <p:sp>
              <p:nvSpPr>
                <p:cNvPr id="447" name="Google Shape;447;p1"/>
                <p:cNvSpPr/>
                <p:nvPr/>
              </p:nvSpPr>
              <p:spPr>
                <a:xfrm>
                  <a:off x="3263" y="256"/>
                  <a:ext cx="532" cy="12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2" h="1296" extrusionOk="0">
                      <a:moveTo>
                        <a:pt x="532" y="0"/>
                      </a:moveTo>
                      <a:lnTo>
                        <a:pt x="523" y="10"/>
                      </a:lnTo>
                      <a:lnTo>
                        <a:pt x="0" y="569"/>
                      </a:lnTo>
                      <a:lnTo>
                        <a:pt x="0" y="1295"/>
                      </a:lnTo>
                    </a:path>
                  </a:pathLst>
                </a:custGeom>
                <a:noFill/>
                <a:ln w="18250" cap="flat" cmpd="sng">
                  <a:solidFill>
                    <a:srgbClr val="394C5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448" name="Google Shape;448;p1"/>
                <p:cNvGrpSpPr/>
                <p:nvPr/>
              </p:nvGrpSpPr>
              <p:grpSpPr>
                <a:xfrm>
                  <a:off x="2853" y="-134"/>
                  <a:ext cx="2228" cy="1920"/>
                  <a:chOff x="2853" y="-134"/>
                  <a:chExt cx="2228" cy="1920"/>
                </a:xfrm>
              </p:grpSpPr>
              <p:sp>
                <p:nvSpPr>
                  <p:cNvPr id="449" name="Google Shape;449;p1"/>
                  <p:cNvSpPr/>
                  <p:nvPr/>
                </p:nvSpPr>
                <p:spPr>
                  <a:xfrm>
                    <a:off x="3795" y="256"/>
                    <a:ext cx="532" cy="14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2" h="1487" extrusionOk="0">
                        <a:moveTo>
                          <a:pt x="0" y="0"/>
                        </a:moveTo>
                        <a:lnTo>
                          <a:pt x="10" y="10"/>
                        </a:lnTo>
                        <a:lnTo>
                          <a:pt x="532" y="569"/>
                        </a:lnTo>
                        <a:lnTo>
                          <a:pt x="532" y="1487"/>
                        </a:lnTo>
                      </a:path>
                    </a:pathLst>
                  </a:custGeom>
                  <a:noFill/>
                  <a:ln w="18250" cap="flat" cmpd="sng">
                    <a:solidFill>
                      <a:srgbClr val="394C5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450" name="Google Shape;450;p1"/>
                  <p:cNvGrpSpPr/>
                  <p:nvPr/>
                </p:nvGrpSpPr>
                <p:grpSpPr>
                  <a:xfrm>
                    <a:off x="2853" y="-134"/>
                    <a:ext cx="2228" cy="1920"/>
                    <a:chOff x="2853" y="-134"/>
                    <a:chExt cx="2228" cy="1920"/>
                  </a:xfrm>
                </p:grpSpPr>
                <p:sp>
                  <p:nvSpPr>
                    <p:cNvPr id="451" name="Google Shape;451;p1"/>
                    <p:cNvSpPr/>
                    <p:nvPr/>
                  </p:nvSpPr>
                  <p:spPr>
                    <a:xfrm>
                      <a:off x="2896" y="38"/>
                      <a:ext cx="367" cy="39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7" h="393" extrusionOk="0">
                          <a:moveTo>
                            <a:pt x="0" y="393"/>
                          </a:moveTo>
                          <a:lnTo>
                            <a:pt x="367" y="0"/>
                          </a:lnTo>
                        </a:path>
                      </a:pathLst>
                    </a:custGeom>
                    <a:noFill/>
                    <a:ln w="18250" cap="flat" cmpd="sng">
                      <a:solidFill>
                        <a:srgbClr val="394C59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grpSp>
                  <p:nvGrpSpPr>
                    <p:cNvPr id="452" name="Google Shape;452;p1"/>
                    <p:cNvGrpSpPr/>
                    <p:nvPr/>
                  </p:nvGrpSpPr>
                  <p:grpSpPr>
                    <a:xfrm>
                      <a:off x="2853" y="-134"/>
                      <a:ext cx="2228" cy="1920"/>
                      <a:chOff x="2853" y="-134"/>
                      <a:chExt cx="2228" cy="1920"/>
                    </a:xfrm>
                  </p:grpSpPr>
                  <p:sp>
                    <p:nvSpPr>
                      <p:cNvPr id="453" name="Google Shape;453;p1"/>
                      <p:cNvSpPr/>
                      <p:nvPr/>
                    </p:nvSpPr>
                    <p:spPr>
                      <a:xfrm>
                        <a:off x="3263" y="38"/>
                        <a:ext cx="367" cy="39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67" h="393" extrusionOk="0">
                            <a:moveTo>
                              <a:pt x="367" y="393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8250" cap="flat" cmpd="sng">
                        <a:solidFill>
                          <a:srgbClr val="394C59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800"/>
                          <a:buFont typeface="Arial"/>
                          <a:buNone/>
                        </a:pPr>
                        <a:endParaRPr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grpSp>
                    <p:nvGrpSpPr>
                      <p:cNvPr id="454" name="Google Shape;454;p1"/>
                      <p:cNvGrpSpPr/>
                      <p:nvPr/>
                    </p:nvGrpSpPr>
                    <p:grpSpPr>
                      <a:xfrm>
                        <a:off x="2853" y="-134"/>
                        <a:ext cx="2228" cy="1920"/>
                        <a:chOff x="2853" y="-134"/>
                        <a:chExt cx="2228" cy="1920"/>
                      </a:xfrm>
                    </p:grpSpPr>
                    <p:sp>
                      <p:nvSpPr>
                        <p:cNvPr id="455" name="Google Shape;455;p1"/>
                        <p:cNvSpPr/>
                        <p:nvPr/>
                      </p:nvSpPr>
                      <p:spPr>
                        <a:xfrm>
                          <a:off x="2896" y="38"/>
                          <a:ext cx="367" cy="89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67" h="894" extrusionOk="0">
                              <a:moveTo>
                                <a:pt x="367" y="0"/>
                              </a:moveTo>
                              <a:lnTo>
                                <a:pt x="361" y="7"/>
                              </a:lnTo>
                              <a:lnTo>
                                <a:pt x="0" y="393"/>
                              </a:lnTo>
                              <a:lnTo>
                                <a:pt x="0" y="894"/>
                              </a:lnTo>
                            </a:path>
                          </a:pathLst>
                        </a:custGeom>
                        <a:noFill/>
                        <a:ln w="18250" cap="flat" cmpd="sng">
                          <a:solidFill>
                            <a:srgbClr val="394C59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t" anchorCtr="0">
                          <a:noAutofit/>
                        </a:bodyPr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endParaRPr sz="1800" b="0" i="0" u="none" strike="noStrike" cap="non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grpSp>
                      <p:nvGrpSpPr>
                        <p:cNvPr id="456" name="Google Shape;456;p1"/>
                        <p:cNvGrpSpPr/>
                        <p:nvPr/>
                      </p:nvGrpSpPr>
                      <p:grpSpPr>
                        <a:xfrm>
                          <a:off x="2853" y="-134"/>
                          <a:ext cx="2228" cy="1920"/>
                          <a:chOff x="2853" y="-134"/>
                          <a:chExt cx="2228" cy="1920"/>
                        </a:xfrm>
                      </p:grpSpPr>
                      <p:sp>
                        <p:nvSpPr>
                          <p:cNvPr id="457" name="Google Shape;457;p1"/>
                          <p:cNvSpPr/>
                          <p:nvPr/>
                        </p:nvSpPr>
                        <p:spPr>
                          <a:xfrm>
                            <a:off x="3263" y="38"/>
                            <a:ext cx="367" cy="1026"/>
                          </a:xfrm>
                          <a:custGeom>
                            <a:avLst/>
                            <a:gdLst/>
                            <a:ahLst/>
                            <a:cxnLst/>
                            <a:rect l="l" t="t" r="r" b="b"/>
                            <a:pathLst>
                              <a:path w="367" h="1026" extrusionOk="0">
                                <a:moveTo>
                                  <a:pt x="0" y="0"/>
                                </a:moveTo>
                                <a:lnTo>
                                  <a:pt x="7" y="7"/>
                                </a:lnTo>
                                <a:lnTo>
                                  <a:pt x="367" y="393"/>
                                </a:lnTo>
                                <a:lnTo>
                                  <a:pt x="367" y="1026"/>
                                </a:lnTo>
                              </a:path>
                            </a:pathLst>
                          </a:custGeom>
                          <a:noFill/>
                          <a:ln w="18250" cap="flat" cmpd="sng">
                            <a:solidFill>
                              <a:srgbClr val="394C59"/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</p:spPr>
                        <p:txBody>
                          <a:bodyPr spcFirstLastPara="1" wrap="square" lIns="91425" tIns="45700" rIns="91425" bIns="45700" anchor="t" anchorCtr="0">
                            <a:noAutofit/>
                          </a:bodyPr>
                          <a:lstStyle/>
                          <a:p>
                            <a:pPr marL="0" marR="0" lvl="0" indent="0" algn="l" rtl="0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>
                                <a:srgbClr val="000000"/>
                              </a:buClr>
                              <a:buSzPts val="1800"/>
                              <a:buFont typeface="Arial"/>
                              <a:buNone/>
                            </a:pPr>
                            <a:endParaRPr sz="1800" b="0" i="0" u="none" strike="noStrike" cap="non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endParaRPr>
                          </a:p>
                        </p:txBody>
                      </p:sp>
                      <p:grpSp>
                        <p:nvGrpSpPr>
                          <p:cNvPr id="458" name="Google Shape;458;p1"/>
                          <p:cNvGrpSpPr/>
                          <p:nvPr/>
                        </p:nvGrpSpPr>
                        <p:grpSpPr>
                          <a:xfrm>
                            <a:off x="2853" y="-134"/>
                            <a:ext cx="2228" cy="1920"/>
                            <a:chOff x="2853" y="-134"/>
                            <a:chExt cx="2228" cy="1920"/>
                          </a:xfrm>
                        </p:grpSpPr>
                        <p:sp>
                          <p:nvSpPr>
                            <p:cNvPr id="459" name="Google Shape;459;p1"/>
                            <p:cNvSpPr/>
                            <p:nvPr/>
                          </p:nvSpPr>
                          <p:spPr>
                            <a:xfrm>
                              <a:off x="2853" y="889"/>
                              <a:ext cx="86" cy="86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w="86" h="86" extrusionOk="0">
                                  <a:moveTo>
                                    <a:pt x="43" y="0"/>
                                  </a:moveTo>
                                  <a:lnTo>
                                    <a:pt x="43" y="0"/>
                                  </a:lnTo>
                                  <a:lnTo>
                                    <a:pt x="21" y="6"/>
                                  </a:lnTo>
                                  <a:lnTo>
                                    <a:pt x="6" y="22"/>
                                  </a:lnTo>
                                  <a:lnTo>
                                    <a:pt x="0" y="43"/>
                                  </a:lnTo>
                                  <a:lnTo>
                                    <a:pt x="0" y="44"/>
                                  </a:lnTo>
                                  <a:lnTo>
                                    <a:pt x="6" y="65"/>
                                  </a:lnTo>
                                  <a:lnTo>
                                    <a:pt x="22" y="80"/>
                                  </a:lnTo>
                                  <a:lnTo>
                                    <a:pt x="43" y="86"/>
                                  </a:lnTo>
                                  <a:lnTo>
                                    <a:pt x="44" y="86"/>
                                  </a:lnTo>
                                  <a:lnTo>
                                    <a:pt x="65" y="80"/>
                                  </a:lnTo>
                                  <a:lnTo>
                                    <a:pt x="80" y="65"/>
                                  </a:lnTo>
                                  <a:lnTo>
                                    <a:pt x="86" y="43"/>
                                  </a:lnTo>
                                  <a:lnTo>
                                    <a:pt x="80" y="21"/>
                                  </a:lnTo>
                                  <a:lnTo>
                                    <a:pt x="65" y="6"/>
                                  </a:lnTo>
                                  <a:lnTo>
                                    <a:pt x="43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394C59"/>
                            </a:solidFill>
                            <a:ln>
                              <a:noFill/>
                            </a:ln>
                          </p:spPr>
                          <p:txBody>
                            <a:bodyPr spcFirstLastPara="1" wrap="square" lIns="91425" tIns="45700" rIns="91425" bIns="45700" anchor="t" anchorCtr="0">
                              <a:noAutofit/>
                            </a:bodyPr>
                            <a:lstStyle/>
                            <a:p>
                              <a:pPr marL="0" marR="0" lvl="0" indent="0" algn="l" rtl="0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>
                                  <a:srgbClr val="000000"/>
                                </a:buClr>
                                <a:buSzPts val="1800"/>
                                <a:buFont typeface="Arial"/>
                                <a:buNone/>
                              </a:pPr>
                              <a:endParaRPr sz="1800" b="0" i="0" u="none" strike="noStrike" cap="none">
                                <a:solidFill>
                                  <a:schemeClr val="dk1"/>
                                </a:solidFill>
                                <a:latin typeface="Calibri"/>
                                <a:ea typeface="Calibri"/>
                                <a:cs typeface="Calibri"/>
                                <a:sym typeface="Calibri"/>
                              </a:endParaRPr>
                            </a:p>
                          </p:txBody>
                        </p:sp>
                        <p:grpSp>
                          <p:nvGrpSpPr>
                            <p:cNvPr id="460" name="Google Shape;460;p1"/>
                            <p:cNvGrpSpPr/>
                            <p:nvPr/>
                          </p:nvGrpSpPr>
                          <p:grpSpPr>
                            <a:xfrm>
                              <a:off x="2853" y="-134"/>
                              <a:ext cx="2228" cy="1920"/>
                              <a:chOff x="2853" y="-134"/>
                              <a:chExt cx="2228" cy="1920"/>
                            </a:xfrm>
                          </p:grpSpPr>
                          <p:sp>
                            <p:nvSpPr>
                              <p:cNvPr id="461" name="Google Shape;461;p1"/>
                              <p:cNvSpPr/>
                              <p:nvPr/>
                            </p:nvSpPr>
                            <p:spPr>
                              <a:xfrm>
                                <a:off x="2853" y="889"/>
                                <a:ext cx="86" cy="86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86" h="86" extrusionOk="0">
                                    <a:moveTo>
                                      <a:pt x="43" y="0"/>
                                    </a:moveTo>
                                    <a:lnTo>
                                      <a:pt x="65" y="6"/>
                                    </a:lnTo>
                                    <a:lnTo>
                                      <a:pt x="80" y="21"/>
                                    </a:lnTo>
                                    <a:lnTo>
                                      <a:pt x="86" y="43"/>
                                    </a:lnTo>
                                    <a:lnTo>
                                      <a:pt x="80" y="65"/>
                                    </a:lnTo>
                                    <a:lnTo>
                                      <a:pt x="65" y="80"/>
                                    </a:lnTo>
                                    <a:lnTo>
                                      <a:pt x="44" y="86"/>
                                    </a:lnTo>
                                    <a:lnTo>
                                      <a:pt x="43" y="86"/>
                                    </a:lnTo>
                                    <a:lnTo>
                                      <a:pt x="22" y="80"/>
                                    </a:lnTo>
                                    <a:lnTo>
                                      <a:pt x="6" y="65"/>
                                    </a:lnTo>
                                    <a:lnTo>
                                      <a:pt x="0" y="44"/>
                                    </a:lnTo>
                                    <a:lnTo>
                                      <a:pt x="0" y="43"/>
                                    </a:lnTo>
                                    <a:lnTo>
                                      <a:pt x="6" y="22"/>
                                    </a:lnTo>
                                    <a:lnTo>
                                      <a:pt x="21" y="6"/>
                                    </a:lnTo>
                                    <a:lnTo>
                                      <a:pt x="43" y="0"/>
                                    </a:lnTo>
                                    <a:close/>
                                  </a:path>
                                </a:pathLst>
                              </a:custGeom>
                              <a:noFill/>
                              <a:ln w="48750" cap="flat" cmpd="sng">
                                <a:solidFill>
                                  <a:srgbClr val="394C59"/>
                                </a:solidFill>
                                <a:prstDash val="solid"/>
                                <a:round/>
                                <a:headEnd type="none" w="sm" len="sm"/>
                                <a:tailEnd type="none" w="sm" len="sm"/>
                              </a:ln>
                            </p:spPr>
                            <p:txBody>
                              <a:bodyPr spcFirstLastPara="1" wrap="square" lIns="91425" tIns="45700" rIns="91425" bIns="45700" anchor="t" anchorCtr="0">
                                <a:noAutofit/>
                              </a:bodyPr>
                              <a:lstStyle/>
                              <a:p>
                                <a:pPr marL="0" marR="0" lvl="0" indent="0" algn="l" rtl="0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>
                                    <a:srgbClr val="000000"/>
                                  </a:buClr>
                                  <a:buSzPts val="1800"/>
                                  <a:buFont typeface="Arial"/>
                                  <a:buNone/>
                                </a:pPr>
                                <a:endParaRPr sz="1800" b="0" i="0" u="none" strike="noStrike" cap="none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462" name="Google Shape;462;p1"/>
                              <p:cNvGrpSpPr/>
                              <p:nvPr/>
                            </p:nvGrpSpPr>
                            <p:grpSpPr>
                              <a:xfrm>
                                <a:off x="3220" y="-134"/>
                                <a:ext cx="1861" cy="1920"/>
                                <a:chOff x="3220" y="-134"/>
                                <a:chExt cx="1861" cy="1920"/>
                              </a:xfrm>
                            </p:grpSpPr>
                            <p:sp>
                              <p:nvSpPr>
                                <p:cNvPr id="463" name="Google Shape;463;p1"/>
                                <p:cNvSpPr/>
                                <p:nvPr/>
                              </p:nvSpPr>
                              <p:spPr>
                                <a:xfrm>
                                  <a:off x="3588" y="1021"/>
                                  <a:ext cx="86" cy="86"/>
                                </a:xfrm>
                                <a:custGeom>
                                  <a:avLst/>
                                  <a:gdLst/>
                                  <a:ahLst/>
                                  <a:cxnLst/>
                                  <a:rect l="l" t="t" r="r" b="b"/>
                                  <a:pathLst>
                                    <a:path w="86" h="86" extrusionOk="0">
                                      <a:moveTo>
                                        <a:pt x="42" y="0"/>
                                      </a:moveTo>
                                      <a:lnTo>
                                        <a:pt x="42" y="0"/>
                                      </a:lnTo>
                                      <a:lnTo>
                                        <a:pt x="20" y="6"/>
                                      </a:lnTo>
                                      <a:lnTo>
                                        <a:pt x="5" y="22"/>
                                      </a:lnTo>
                                      <a:lnTo>
                                        <a:pt x="0" y="43"/>
                                      </a:lnTo>
                                      <a:lnTo>
                                        <a:pt x="0" y="44"/>
                                      </a:lnTo>
                                      <a:lnTo>
                                        <a:pt x="6" y="65"/>
                                      </a:lnTo>
                                      <a:lnTo>
                                        <a:pt x="21" y="80"/>
                                      </a:lnTo>
                                      <a:lnTo>
                                        <a:pt x="42" y="86"/>
                                      </a:lnTo>
                                      <a:lnTo>
                                        <a:pt x="43" y="86"/>
                                      </a:lnTo>
                                      <a:lnTo>
                                        <a:pt x="64" y="80"/>
                                      </a:lnTo>
                                      <a:lnTo>
                                        <a:pt x="79" y="65"/>
                                      </a:lnTo>
                                      <a:lnTo>
                                        <a:pt x="85" y="43"/>
                                      </a:lnTo>
                                      <a:lnTo>
                                        <a:pt x="85" y="42"/>
                                      </a:lnTo>
                                      <a:lnTo>
                                        <a:pt x="79" y="21"/>
                                      </a:lnTo>
                                      <a:lnTo>
                                        <a:pt x="64" y="6"/>
                                      </a:lnTo>
                                      <a:lnTo>
                                        <a:pt x="42" y="0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394C59"/>
                                </a:solidFill>
                                <a:ln>
                                  <a:noFill/>
                                </a:ln>
                              </p:spPr>
                              <p:txBody>
                                <a:bodyPr spcFirstLastPara="1" wrap="square" lIns="91425" tIns="45700" rIns="91425" bIns="45700" anchor="t" anchorCtr="0">
                                  <a:noAutofit/>
                                </a:bodyPr>
                                <a:lstStyle/>
                                <a:p>
                                  <a:pPr marL="0" marR="0" lvl="0" indent="0" algn="l" rtl="0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>
                                      <a:srgbClr val="000000"/>
                                    </a:buClr>
                                    <a:buSzPts val="1800"/>
                                    <a:buFont typeface="Arial"/>
                                    <a:buNone/>
                                  </a:pPr>
                                  <a:endParaRPr sz="1800" b="0" i="0" u="none" strike="noStrike" cap="non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464" name="Google Shape;464;p1"/>
                                <p:cNvGrpSpPr/>
                                <p:nvPr/>
                              </p:nvGrpSpPr>
                              <p:grpSpPr>
                                <a:xfrm>
                                  <a:off x="3220" y="-134"/>
                                  <a:ext cx="1861" cy="1920"/>
                                  <a:chOff x="3220" y="-134"/>
                                  <a:chExt cx="1861" cy="1920"/>
                                </a:xfrm>
                              </p:grpSpPr>
                              <p:sp>
                                <p:nvSpPr>
                                  <p:cNvPr id="465" name="Google Shape;465;p1"/>
                                  <p:cNvSpPr/>
                                  <p:nvPr/>
                                </p:nvSpPr>
                                <p:spPr>
                                  <a:xfrm>
                                    <a:off x="3588" y="1021"/>
                                    <a:ext cx="86" cy="86"/>
                                  </a:xfrm>
                                  <a:custGeom>
                                    <a:avLst/>
                                    <a:gdLst/>
                                    <a:ahLst/>
                                    <a:cxnLst/>
                                    <a:rect l="l" t="t" r="r" b="b"/>
                                    <a:pathLst>
                                      <a:path w="86" h="86" extrusionOk="0">
                                        <a:moveTo>
                                          <a:pt x="42" y="0"/>
                                        </a:moveTo>
                                        <a:lnTo>
                                          <a:pt x="64" y="6"/>
                                        </a:lnTo>
                                        <a:lnTo>
                                          <a:pt x="79" y="21"/>
                                        </a:lnTo>
                                        <a:lnTo>
                                          <a:pt x="85" y="42"/>
                                        </a:lnTo>
                                        <a:lnTo>
                                          <a:pt x="85" y="43"/>
                                        </a:lnTo>
                                        <a:lnTo>
                                          <a:pt x="79" y="65"/>
                                        </a:lnTo>
                                        <a:lnTo>
                                          <a:pt x="64" y="80"/>
                                        </a:lnTo>
                                        <a:lnTo>
                                          <a:pt x="43" y="86"/>
                                        </a:lnTo>
                                        <a:lnTo>
                                          <a:pt x="42" y="86"/>
                                        </a:lnTo>
                                        <a:lnTo>
                                          <a:pt x="21" y="80"/>
                                        </a:lnTo>
                                        <a:lnTo>
                                          <a:pt x="6" y="65"/>
                                        </a:lnTo>
                                        <a:lnTo>
                                          <a:pt x="0" y="44"/>
                                        </a:lnTo>
                                        <a:lnTo>
                                          <a:pt x="0" y="43"/>
                                        </a:lnTo>
                                        <a:lnTo>
                                          <a:pt x="5" y="22"/>
                                        </a:lnTo>
                                        <a:lnTo>
                                          <a:pt x="20" y="6"/>
                                        </a:lnTo>
                                        <a:lnTo>
                                          <a:pt x="42" y="0"/>
                                        </a:lnTo>
                                        <a:close/>
                                      </a:path>
                                    </a:pathLst>
                                  </a:custGeom>
                                  <a:noFill/>
                                  <a:ln w="48750" cap="flat" cmpd="sng">
                                    <a:solidFill>
                                      <a:srgbClr val="394C59"/>
                                    </a:solidFill>
                                    <a:prstDash val="solid"/>
                                    <a:round/>
                                    <a:headEnd type="none" w="sm" len="sm"/>
                                    <a:tailEnd type="none" w="sm" len="sm"/>
                                  </a:ln>
                                </p:spPr>
                                <p:txBody>
                                  <a:bodyPr spcFirstLastPara="1" wrap="square" lIns="91425" tIns="45700" rIns="91425" bIns="45700" anchor="t" anchorCtr="0">
                                    <a:noAutofit/>
                                  </a:bodyPr>
                                  <a:lstStyle/>
                                  <a:p>
                                    <a:pPr marL="0" marR="0" lvl="0" indent="0" algn="l" rtl="0">
                                      <a:lnSpc>
                                        <a:spcPct val="10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Clr>
                                        <a:srgbClr val="000000"/>
                                      </a:buClr>
                                      <a:buSzPts val="1800"/>
                                      <a:buFont typeface="Arial"/>
                                      <a:buNone/>
                                    </a:pPr>
                                    <a:endParaRPr sz="1800" b="0" i="0" u="none" strike="noStrike" cap="non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466" name="Google Shape;466;p1"/>
                                  <p:cNvGrpSpPr/>
                                  <p:nvPr/>
                                </p:nvGrpSpPr>
                                <p:grpSpPr>
                                  <a:xfrm>
                                    <a:off x="3220" y="-134"/>
                                    <a:ext cx="1861" cy="1920"/>
                                    <a:chOff x="3220" y="-134"/>
                                    <a:chExt cx="1861" cy="1920"/>
                                  </a:xfrm>
                                </p:grpSpPr>
                                <p:sp>
                                  <p:nvSpPr>
                                    <p:cNvPr id="467" name="Google Shape;467;p1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220" y="1509"/>
                                      <a:ext cx="86" cy="86"/>
                                    </a:xfrm>
                                    <a:custGeom>
                                      <a:avLst/>
                                      <a:gdLst/>
                                      <a:ahLst/>
                                      <a:cxnLst/>
                                      <a:rect l="l" t="t" r="r" b="b"/>
                                      <a:pathLst>
                                        <a:path w="86" h="86" extrusionOk="0">
                                          <a:moveTo>
                                            <a:pt x="43" y="0"/>
                                          </a:moveTo>
                                          <a:lnTo>
                                            <a:pt x="43" y="0"/>
                                          </a:lnTo>
                                          <a:lnTo>
                                            <a:pt x="21" y="6"/>
                                          </a:lnTo>
                                          <a:lnTo>
                                            <a:pt x="6" y="21"/>
                                          </a:lnTo>
                                          <a:lnTo>
                                            <a:pt x="0" y="42"/>
                                          </a:lnTo>
                                          <a:lnTo>
                                            <a:pt x="0" y="43"/>
                                          </a:lnTo>
                                          <a:lnTo>
                                            <a:pt x="7" y="64"/>
                                          </a:lnTo>
                                          <a:lnTo>
                                            <a:pt x="22" y="79"/>
                                          </a:lnTo>
                                          <a:lnTo>
                                            <a:pt x="43" y="85"/>
                                          </a:lnTo>
                                          <a:lnTo>
                                            <a:pt x="44" y="85"/>
                                          </a:lnTo>
                                          <a:lnTo>
                                            <a:pt x="65" y="79"/>
                                          </a:lnTo>
                                          <a:lnTo>
                                            <a:pt x="80" y="64"/>
                                          </a:lnTo>
                                          <a:lnTo>
                                            <a:pt x="86" y="42"/>
                                          </a:lnTo>
                                          <a:lnTo>
                                            <a:pt x="80" y="20"/>
                                          </a:lnTo>
                                          <a:lnTo>
                                            <a:pt x="65" y="5"/>
                                          </a:lnTo>
                                          <a:lnTo>
                                            <a:pt x="43" y="0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rgbClr val="394C59"/>
                                    </a:solidFill>
                                    <a:ln>
                                      <a:noFill/>
                                    </a:ln>
                                  </p:spPr>
                                  <p:txBody>
                                    <a:bodyPr spcFirstLastPara="1" wrap="square" lIns="91425" tIns="45700" rIns="91425" bIns="45700" anchor="t" anchorCtr="0">
                                      <a:noAutofit/>
                                    </a:bodyPr>
                                    <a:lstStyle/>
                                    <a:p>
                                      <a:pPr marL="0" marR="0" lvl="0" indent="0" algn="l" rtl="0">
                                        <a:lnSpc>
                                          <a:spcPct val="100000"/>
                                        </a:lnSpc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Clr>
                                          <a:srgbClr val="000000"/>
                                        </a:buClr>
                                        <a:buSzPts val="1800"/>
                                        <a:buFont typeface="Arial"/>
                                        <a:buNone/>
                                      </a:pPr>
                                      <a:endParaRPr sz="1800" b="0" i="0" u="none" strike="noStrike" cap="non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468" name="Google Shape;468;p1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220" y="-134"/>
                                      <a:ext cx="1861" cy="1920"/>
                                      <a:chOff x="3220" y="-134"/>
                                      <a:chExt cx="1861" cy="1920"/>
                                    </a:xfrm>
                                  </p:grpSpPr>
                                  <p:sp>
                                    <p:nvSpPr>
                                      <p:cNvPr id="469" name="Google Shape;469;p1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220" y="1509"/>
                                        <a:ext cx="86" cy="86"/>
                                      </a:xfrm>
                                      <a:custGeom>
                                        <a:avLst/>
                                        <a:gdLst/>
                                        <a:ahLst/>
                                        <a:cxnLst/>
                                        <a:rect l="l" t="t" r="r" b="b"/>
                                        <a:pathLst>
                                          <a:path w="86" h="86" extrusionOk="0">
                                            <a:moveTo>
                                              <a:pt x="43" y="0"/>
                                            </a:moveTo>
                                            <a:lnTo>
                                              <a:pt x="65" y="5"/>
                                            </a:lnTo>
                                            <a:lnTo>
                                              <a:pt x="80" y="20"/>
                                            </a:lnTo>
                                            <a:lnTo>
                                              <a:pt x="86" y="42"/>
                                            </a:lnTo>
                                            <a:lnTo>
                                              <a:pt x="80" y="64"/>
                                            </a:lnTo>
                                            <a:lnTo>
                                              <a:pt x="65" y="79"/>
                                            </a:lnTo>
                                            <a:lnTo>
                                              <a:pt x="44" y="85"/>
                                            </a:lnTo>
                                            <a:lnTo>
                                              <a:pt x="43" y="85"/>
                                            </a:lnTo>
                                            <a:lnTo>
                                              <a:pt x="22" y="79"/>
                                            </a:lnTo>
                                            <a:lnTo>
                                              <a:pt x="7" y="64"/>
                                            </a:lnTo>
                                            <a:lnTo>
                                              <a:pt x="0" y="43"/>
                                            </a:lnTo>
                                            <a:lnTo>
                                              <a:pt x="0" y="42"/>
                                            </a:lnTo>
                                            <a:lnTo>
                                              <a:pt x="6" y="21"/>
                                            </a:lnTo>
                                            <a:lnTo>
                                              <a:pt x="21" y="6"/>
                                            </a:lnTo>
                                            <a:lnTo>
                                              <a:pt x="43" y="0"/>
                                            </a:lnTo>
                                            <a:close/>
                                          </a:path>
                                        </a:pathLst>
                                      </a:custGeom>
                                      <a:noFill/>
                                      <a:ln w="48750" cap="flat" cmpd="sng">
                                        <a:solidFill>
                                          <a:srgbClr val="394C59"/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</p:spPr>
                                    <p:txBody>
                                      <a:bodyPr spcFirstLastPara="1" wrap="square" lIns="91425" tIns="45700" rIns="91425" bIns="45700" anchor="t" anchorCtr="0">
                                        <a:noAutofit/>
                                      </a:bodyPr>
                                      <a:lstStyle/>
                                      <a:p>
                                        <a:pPr marL="0" marR="0" lvl="0" indent="0" algn="l" rtl="0">
                                          <a:lnSpc>
                                            <a:spcPct val="100000"/>
                                          </a:lnSpc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Clr>
                                            <a:srgbClr val="000000"/>
                                          </a:buClr>
                                          <a:buSzPts val="1800"/>
                                          <a:buFont typeface="Arial"/>
                                          <a:buNone/>
                                        </a:pPr>
                                        <a:endParaRPr sz="1800" b="0" i="0" u="none" strike="noStrike" cap="non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470" name="Google Shape;470;p1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3930" y="-134"/>
                                        <a:ext cx="1151" cy="1920"/>
                                        <a:chOff x="3930" y="-134"/>
                                        <a:chExt cx="1151" cy="1920"/>
                                      </a:xfrm>
                                    </p:grpSpPr>
                                    <p:sp>
                                      <p:nvSpPr>
                                        <p:cNvPr id="471" name="Google Shape;471;p1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4285" y="1700"/>
                                          <a:ext cx="86" cy="86"/>
                                        </a:xfrm>
                                        <a:custGeom>
                                          <a:avLst/>
                                          <a:gdLst/>
                                          <a:ahLst/>
                                          <a:cxnLst/>
                                          <a:rect l="l" t="t" r="r" b="b"/>
                                          <a:pathLst>
                                            <a:path w="86" h="86" extrusionOk="0">
                                              <a:moveTo>
                                                <a:pt x="42" y="0"/>
                                              </a:moveTo>
                                              <a:lnTo>
                                                <a:pt x="42" y="0"/>
                                              </a:lnTo>
                                              <a:lnTo>
                                                <a:pt x="20" y="6"/>
                                              </a:lnTo>
                                              <a:lnTo>
                                                <a:pt x="5" y="21"/>
                                              </a:lnTo>
                                              <a:lnTo>
                                                <a:pt x="0" y="42"/>
                                              </a:lnTo>
                                              <a:lnTo>
                                                <a:pt x="0" y="43"/>
                                              </a:lnTo>
                                              <a:lnTo>
                                                <a:pt x="6" y="64"/>
                                              </a:lnTo>
                                              <a:lnTo>
                                                <a:pt x="21" y="80"/>
                                              </a:lnTo>
                                              <a:lnTo>
                                                <a:pt x="42" y="85"/>
                                              </a:lnTo>
                                              <a:lnTo>
                                                <a:pt x="43" y="85"/>
                                              </a:lnTo>
                                              <a:lnTo>
                                                <a:pt x="64" y="79"/>
                                              </a:lnTo>
                                              <a:lnTo>
                                                <a:pt x="79" y="64"/>
                                              </a:lnTo>
                                              <a:lnTo>
                                                <a:pt x="85" y="42"/>
                                              </a:lnTo>
                                              <a:lnTo>
                                                <a:pt x="79" y="21"/>
                                              </a:lnTo>
                                              <a:lnTo>
                                                <a:pt x="64" y="5"/>
                                              </a:lnTo>
                                              <a:lnTo>
                                                <a:pt x="42" y="0"/>
                                              </a:lnTo>
                                              <a:close/>
                                            </a:path>
                                          </a:pathLst>
                                        </a:custGeom>
                                        <a:solidFill>
                                          <a:srgbClr val="394C59"/>
                                        </a:solidFill>
                                        <a:ln>
                                          <a:noFill/>
                                        </a:ln>
                                      </p:spPr>
                                      <p:txBody>
                                        <a:bodyPr spcFirstLastPara="1" wrap="square" lIns="91425" tIns="45700" rIns="91425" bIns="45700" anchor="t" anchorCtr="0">
                                          <a:noAutofit/>
                                        </a:bodyPr>
                                        <a:lstStyle/>
                                        <a:p>
                                          <a:pPr marL="0" marR="0" lvl="0" indent="0" algn="l" rtl="0">
                                            <a:lnSpc>
                                              <a:spcPct val="100000"/>
                                            </a:lnSpc>
                                            <a:spcBef>
                                              <a:spcPts val="0"/>
                                            </a:spcBef>
                                            <a:spcAft>
                                              <a:spcPts val="0"/>
                                            </a:spcAft>
                                            <a:buClr>
                                              <a:srgbClr val="000000"/>
                                            </a:buClr>
                                            <a:buSzPts val="1800"/>
                                            <a:buFont typeface="Arial"/>
                                            <a:buNone/>
                                          </a:pPr>
                                          <a:endParaRPr sz="1800" b="0" i="0" u="none" strike="noStrike" cap="non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endParaRPr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472" name="Google Shape;472;p1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3930" y="-134"/>
                                          <a:ext cx="1151" cy="1920"/>
                                          <a:chOff x="3930" y="-134"/>
                                          <a:chExt cx="1151" cy="1920"/>
                                        </a:xfrm>
                                      </p:grpSpPr>
                                      <p:sp>
                                        <p:nvSpPr>
                                          <p:cNvPr id="473" name="Google Shape;473;p1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4285" y="1700"/>
                                            <a:ext cx="86" cy="86"/>
                                          </a:xfrm>
                                          <a:custGeom>
                                            <a:avLst/>
                                            <a:gdLst/>
                                            <a:ahLst/>
                                            <a:cxnLst/>
                                            <a:rect l="l" t="t" r="r" b="b"/>
                                            <a:pathLst>
                                              <a:path w="86" h="86" extrusionOk="0">
                                                <a:moveTo>
                                                  <a:pt x="42" y="0"/>
                                                </a:moveTo>
                                                <a:lnTo>
                                                  <a:pt x="64" y="5"/>
                                                </a:lnTo>
                                                <a:lnTo>
                                                  <a:pt x="79" y="21"/>
                                                </a:lnTo>
                                                <a:lnTo>
                                                  <a:pt x="85" y="42"/>
                                                </a:lnTo>
                                                <a:lnTo>
                                                  <a:pt x="79" y="64"/>
                                                </a:lnTo>
                                                <a:lnTo>
                                                  <a:pt x="64" y="79"/>
                                                </a:lnTo>
                                                <a:lnTo>
                                                  <a:pt x="43" y="85"/>
                                                </a:lnTo>
                                                <a:lnTo>
                                                  <a:pt x="42" y="85"/>
                                                </a:lnTo>
                                                <a:lnTo>
                                                  <a:pt x="21" y="80"/>
                                                </a:lnTo>
                                                <a:lnTo>
                                                  <a:pt x="6" y="64"/>
                                                </a:lnTo>
                                                <a:lnTo>
                                                  <a:pt x="0" y="43"/>
                                                </a:lnTo>
                                                <a:lnTo>
                                                  <a:pt x="0" y="42"/>
                                                </a:lnTo>
                                                <a:lnTo>
                                                  <a:pt x="5" y="21"/>
                                                </a:lnTo>
                                                <a:lnTo>
                                                  <a:pt x="20" y="6"/>
                                                </a:lnTo>
                                                <a:lnTo>
                                                  <a:pt x="42" y="0"/>
                                                </a:lnTo>
                                                <a:close/>
                                              </a:path>
                                            </a:pathLst>
                                          </a:custGeom>
                                          <a:noFill/>
                                          <a:ln w="48750" cap="flat" cmpd="sng">
                                            <a:solidFill>
                                              <a:srgbClr val="394C59"/>
                                            </a:solidFill>
                                            <a:prstDash val="solid"/>
                                            <a:round/>
                                            <a:headEnd type="none" w="sm" len="sm"/>
                                            <a:tailEnd type="none" w="sm" len="sm"/>
                                          </a:ln>
                                        </p:spPr>
                                        <p:txBody>
                                          <a:bodyPr spcFirstLastPara="1" wrap="square" lIns="91425" tIns="45700" rIns="91425" bIns="45700" anchor="t" anchorCtr="0">
                                            <a:noAutofit/>
                                          </a:bodyPr>
                                          <a:lstStyle/>
                                          <a:p>
                                            <a:pPr marL="0" marR="0" lvl="0" indent="0" algn="l" rtl="0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  <a:buClr>
                                                <a:srgbClr val="000000"/>
                                              </a:buClr>
                                              <a:buSzPts val="1800"/>
                                              <a:buFont typeface="Arial"/>
                                              <a:buNone/>
                                            </a:pPr>
                                            <a:endParaRPr sz="1800" b="0" i="0" u="none" strike="noStrike" cap="none">
                                              <a:solidFill>
                                                <a:schemeClr val="dk1"/>
                                              </a:solidFill>
                                              <a:latin typeface="Calibri"/>
                                              <a:ea typeface="Calibri"/>
                                              <a:cs typeface="Calibri"/>
                                              <a:sym typeface="Calibri"/>
                                            </a:endParaRPr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474" name="Google Shape;474;p1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3930" y="-134"/>
                                            <a:ext cx="1151" cy="1530"/>
                                            <a:chOff x="3930" y="-134"/>
                                            <a:chExt cx="1151" cy="1530"/>
                                          </a:xfrm>
                                        </p:grpSpPr>
                                        <p:sp>
                                          <p:nvSpPr>
                                            <p:cNvPr id="475" name="Google Shape;475;p1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4505" y="-134"/>
                                              <a:ext cx="532" cy="570"/>
                                            </a:xfrm>
                                            <a:custGeom>
                                              <a:avLst/>
                                              <a:gdLst/>
                                              <a:ahLst/>
                                              <a:cxnLst/>
                                              <a:rect l="l" t="t" r="r" b="b"/>
                                              <a:pathLst>
                                                <a:path w="532" h="570" extrusionOk="0">
                                                  <a:moveTo>
                                                    <a:pt x="532" y="570"/>
                                                  </a:moveTo>
                                                  <a:lnTo>
                                                    <a:pt x="0" y="0"/>
                                                  </a:lnTo>
                                                </a:path>
                                              </a:pathLst>
                                            </a:custGeom>
                                            <a:noFill/>
                                            <a:ln w="18250" cap="flat" cmpd="sng">
                                              <a:solidFill>
                                                <a:srgbClr val="394C59"/>
                                              </a:solidFill>
                                              <a:prstDash val="solid"/>
                                              <a:round/>
                                              <a:headEnd type="none" w="sm" len="sm"/>
                                              <a:tailEnd type="none" w="sm" len="sm"/>
                                            </a:ln>
                                          </p:spPr>
                                          <p:txBody>
                                            <a:bodyPr spcFirstLastPara="1" wrap="square" lIns="91425" tIns="45700" rIns="91425" bIns="45700" anchor="t" anchorCtr="0">
                                              <a:noAutofit/>
                                            </a:bodyPr>
                                            <a:lstStyle/>
                                            <a:p>
                                              <a:pPr marL="0" marR="0" lvl="0" indent="0" algn="l" rtl="0">
                                                <a:lnSpc>
                                                  <a:spcPct val="100000"/>
                                                </a:lnSpc>
                                                <a:spcBef>
                                                  <a:spcPts val="0"/>
                                                </a:spcBef>
                                                <a:spcAft>
                                                  <a:spcPts val="0"/>
                                                </a:spcAft>
                                                <a:buClr>
                                                  <a:srgbClr val="000000"/>
                                                </a:buClr>
                                                <a:buSzPts val="1800"/>
                                                <a:buFont typeface="Arial"/>
                                                <a:buNone/>
                                              </a:pPr>
                                              <a:endParaRPr sz="1800" b="0" i="0" u="none" strike="noStrike" cap="none">
                                                <a:solidFill>
                                                  <a:schemeClr val="dk1"/>
                                                </a:solidFill>
                                                <a:latin typeface="Calibri"/>
                                                <a:ea typeface="Calibri"/>
                                                <a:cs typeface="Calibri"/>
                                                <a:sym typeface="Calibri"/>
                                              </a:endParaRPr>
                                            </a:p>
                                          </p:txBody>
                                        </p:sp>
                                        <p:grpSp>
                                          <p:nvGrpSpPr>
                                            <p:cNvPr id="476" name="Google Shape;476;p1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3930" y="-134"/>
                                              <a:ext cx="1151" cy="1530"/>
                                              <a:chOff x="3930" y="-134"/>
                                              <a:chExt cx="1151" cy="1530"/>
                                            </a:xfrm>
                                          </p:grpSpPr>
                                          <p:sp>
                                            <p:nvSpPr>
                                              <p:cNvPr id="477" name="Google Shape;477;p1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3973" y="-134"/>
                                                <a:ext cx="532" cy="570"/>
                                              </a:xfrm>
                                              <a:custGeom>
                                                <a:avLst/>
                                                <a:gdLst/>
                                                <a:ahLst/>
                                                <a:cxnLst/>
                                                <a:rect l="l" t="t" r="r" b="b"/>
                                                <a:pathLst>
                                                  <a:path w="532" h="570" extrusionOk="0">
                                                    <a:moveTo>
                                                      <a:pt x="0" y="570"/>
                                                    </a:moveTo>
                                                    <a:lnTo>
                                                      <a:pt x="532" y="0"/>
                                                    </a:lnTo>
                                                  </a:path>
                                                </a:pathLst>
                                              </a:custGeom>
                                              <a:noFill/>
                                              <a:ln w="18250" cap="flat" cmpd="sng">
                                                <a:solidFill>
                                                  <a:srgbClr val="394C59"/>
                                                </a:solidFill>
                                                <a:prstDash val="solid"/>
                                                <a:round/>
                                                <a:headEnd type="none" w="sm" len="sm"/>
                                                <a:tailEnd type="none" w="sm" len="sm"/>
                                              </a:ln>
                                            </p:spPr>
                                            <p:txBody>
                                              <a:bodyPr spcFirstLastPara="1" wrap="square" lIns="91425" tIns="45700" rIns="91425" bIns="45700" anchor="t" anchorCtr="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marL="0" marR="0" lvl="0" indent="0" algn="l" rtl="0">
                                                  <a:lnSpc>
                                                    <a:spcPct val="100000"/>
                                                  </a:lnSpc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Clr>
                                                    <a:srgbClr val="000000"/>
                                                  </a:buClr>
                                                  <a:buSzPts val="1800"/>
                                                  <a:buFont typeface="Arial"/>
                                                  <a:buNone/>
                                                </a:pPr>
                                                <a:endParaRPr sz="1800" b="0" i="0" u="none" strike="noStrike" cap="none">
                                                  <a:solidFill>
                                                    <a:schemeClr val="dk1"/>
                                                  </a:solidFill>
                                                  <a:latin typeface="Calibri"/>
                                                  <a:ea typeface="Calibri"/>
                                                  <a:cs typeface="Calibri"/>
                                                  <a:sym typeface="Calibri"/>
                                                </a:endParaRPr>
                                              </a:p>
                                            </p:txBody>
                                          </p:sp>
                                          <p:grpSp>
                                            <p:nvGrpSpPr>
                                              <p:cNvPr id="478" name="Google Shape;478;p1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3930" y="-134"/>
                                                <a:ext cx="1151" cy="1530"/>
                                                <a:chOff x="3930" y="-134"/>
                                                <a:chExt cx="1151" cy="1530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479" name="Google Shape;479;p1"/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4505" y="-134"/>
                                                  <a:ext cx="532" cy="1296"/>
                                                </a:xfrm>
                                                <a:custGeom>
                                                  <a:avLst/>
                                                  <a:gdLst/>
                                                  <a:ahLst/>
                                                  <a:cxnLst/>
                                                  <a:rect l="l" t="t" r="r" b="b"/>
                                                  <a:pathLst>
                                                    <a:path w="532" h="1296" extrusionOk="0">
                                                      <a:moveTo>
                                                        <a:pt x="0" y="0"/>
                                                      </a:moveTo>
                                                      <a:lnTo>
                                                        <a:pt x="10" y="10"/>
                                                      </a:lnTo>
                                                      <a:lnTo>
                                                        <a:pt x="532" y="570"/>
                                                      </a:lnTo>
                                                      <a:lnTo>
                                                        <a:pt x="532" y="1296"/>
                                                      </a:lnTo>
                                                    </a:path>
                                                  </a:pathLst>
                                                </a:custGeom>
                                                <a:noFill/>
                                                <a:ln w="18250" cap="flat" cmpd="sng">
                                                  <a:solidFill>
                                                    <a:srgbClr val="394C59"/>
                                                  </a:solidFill>
                                                  <a:prstDash val="solid"/>
                                                  <a:round/>
                                                  <a:headEnd type="none" w="sm" len="sm"/>
                                                  <a:tailEnd type="none" w="sm" len="sm"/>
                                                </a:ln>
                                              </p:spPr>
                                              <p:txBody>
                                                <a:bodyPr spcFirstLastPara="1" wrap="square" lIns="91425" tIns="45700" rIns="91425" bIns="45700" anchor="t" anchorCtr="0">
                                                  <a:noAutofit/>
                                                </a:bodyPr>
                                                <a:lstStyle/>
                                                <a:p>
                                                  <a:pPr marL="0" marR="0" lvl="0" indent="0" algn="l" rtl="0">
                                                    <a:lnSpc>
                                                      <a:spcPct val="100000"/>
                                                    </a:lnSpc>
                                                    <a:spcBef>
                                                      <a:spcPts val="0"/>
                                                    </a:spcBef>
                                                    <a:spcAft>
                                                      <a:spcPts val="0"/>
                                                    </a:spcAft>
                                                    <a:buClr>
                                                      <a:srgbClr val="000000"/>
                                                    </a:buClr>
                                                    <a:buSzPts val="1800"/>
                                                    <a:buFont typeface="Arial"/>
                                                    <a:buNone/>
                                                  </a:pPr>
                                                  <a:endParaRPr sz="1800" b="0" i="0" u="none" strike="noStrike" cap="non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endParaRPr>
                                                </a:p>
                                              </p:txBody>
                                            </p:sp>
                                            <p:grpSp>
                                              <p:nvGrpSpPr>
                                                <p:cNvPr id="480" name="Google Shape;480;p1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3930" y="-134"/>
                                                  <a:ext cx="1151" cy="1530"/>
                                                  <a:chOff x="3930" y="-134"/>
                                                  <a:chExt cx="1151" cy="1530"/>
                                                </a:xfrm>
                                              </p:grpSpPr>
                                              <p:sp>
                                                <p:nvSpPr>
                                                  <p:cNvPr id="481" name="Google Shape;481;p1"/>
                                                  <p:cNvSpPr/>
                                                  <p:nvPr/>
                                                </p:nvSpPr>
                                                <p:spPr>
                                                  <a:xfrm>
                                                    <a:off x="3973" y="-134"/>
                                                    <a:ext cx="532" cy="1487"/>
                                                  </a:xfrm>
                                                  <a:custGeom>
                                                    <a:avLst/>
                                                    <a:gdLst/>
                                                    <a:ahLst/>
                                                    <a:cxnLst/>
                                                    <a:rect l="l" t="t" r="r" b="b"/>
                                                    <a:pathLst>
                                                      <a:path w="532" h="1487" extrusionOk="0">
                                                        <a:moveTo>
                                                          <a:pt x="532" y="0"/>
                                                        </a:moveTo>
                                                        <a:lnTo>
                                                          <a:pt x="523" y="10"/>
                                                        </a:lnTo>
                                                        <a:lnTo>
                                                          <a:pt x="0" y="570"/>
                                                        </a:lnTo>
                                                        <a:lnTo>
                                                          <a:pt x="0" y="1487"/>
                                                        </a:lnTo>
                                                      </a:path>
                                                    </a:pathLst>
                                                  </a:custGeom>
                                                  <a:noFill/>
                                                  <a:ln w="18250" cap="flat" cmpd="sng">
                                                    <a:solidFill>
                                                      <a:srgbClr val="394C59"/>
                                                    </a:solidFill>
                                                    <a:prstDash val="solid"/>
                                                    <a:round/>
                                                    <a:headEnd type="none" w="sm" len="sm"/>
                                                    <a:tailEnd type="none" w="sm" len="sm"/>
                                                  </a:ln>
                                                </p:spPr>
                                                <p:txBody>
                                                  <a:bodyPr spcFirstLastPara="1" wrap="square" lIns="91425" tIns="45700" rIns="91425" bIns="45700" anchor="t" anchorCtr="0">
                                                    <a:noAutofit/>
                                                  </a:bodyPr>
                                                  <a:lstStyle/>
                                                  <a:p>
                                                    <a:pPr marL="0" marR="0" lvl="0" indent="0" algn="l" rtl="0">
                                                      <a:lnSpc>
                                                        <a:spcPct val="100000"/>
                                                      </a:lnSpc>
                                                      <a:spcBef>
                                                        <a:spcPts val="0"/>
                                                      </a:spcBef>
                                                      <a:spcAft>
                                                        <a:spcPts val="0"/>
                                                      </a:spcAft>
                                                      <a:buClr>
                                                        <a:srgbClr val="000000"/>
                                                      </a:buClr>
                                                      <a:buSzPts val="1800"/>
                                                      <a:buFont typeface="Arial"/>
                                                      <a:buNone/>
                                                    </a:pPr>
                                                    <a:endParaRPr sz="1800" b="0" i="0" u="none" strike="noStrike" cap="none">
                                                      <a:solidFill>
                                                        <a:schemeClr val="dk1"/>
                                                      </a:solidFill>
                                                      <a:latin typeface="Calibri"/>
                                                      <a:ea typeface="Calibri"/>
                                                      <a:cs typeface="Calibri"/>
                                                      <a:sym typeface="Calibri"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  <p:grpSp>
                                                <p:nvGrpSpPr>
                                                  <p:cNvPr id="482" name="Google Shape;482;p1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3930" y="1119"/>
                                                    <a:ext cx="1151" cy="277"/>
                                                    <a:chOff x="3930" y="1119"/>
                                                    <a:chExt cx="1151" cy="277"/>
                                                  </a:xfrm>
                                                </p:grpSpPr>
                                                <p:sp>
                                                  <p:nvSpPr>
                                                    <p:cNvPr id="483" name="Google Shape;483;p1"/>
                                                    <p:cNvSpPr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3930" y="1310"/>
                                                      <a:ext cx="86" cy="86"/>
                                                    </a:xfrm>
                                                    <a:custGeom>
                                                      <a:avLst/>
                                                      <a:gdLst/>
                                                      <a:ahLst/>
                                                      <a:cxnLst/>
                                                      <a:rect l="l" t="t" r="r" b="b"/>
                                                      <a:pathLst>
                                                        <a:path w="86" h="86" extrusionOk="0">
                                                          <a:moveTo>
                                                            <a:pt x="43" y="0"/>
                                                          </a:moveTo>
                                                          <a:lnTo>
                                                            <a:pt x="43" y="0"/>
                                                          </a:lnTo>
                                                          <a:lnTo>
                                                            <a:pt x="21" y="6"/>
                                                          </a:lnTo>
                                                          <a:lnTo>
                                                            <a:pt x="6" y="21"/>
                                                          </a:lnTo>
                                                          <a:lnTo>
                                                            <a:pt x="0" y="43"/>
                                                          </a:lnTo>
                                                          <a:lnTo>
                                                            <a:pt x="0" y="44"/>
                                                          </a:lnTo>
                                                          <a:lnTo>
                                                            <a:pt x="6" y="65"/>
                                                          </a:lnTo>
                                                          <a:lnTo>
                                                            <a:pt x="22" y="80"/>
                                                          </a:lnTo>
                                                          <a:lnTo>
                                                            <a:pt x="43" y="86"/>
                                                          </a:lnTo>
                                                          <a:lnTo>
                                                            <a:pt x="44" y="86"/>
                                                          </a:lnTo>
                                                          <a:lnTo>
                                                            <a:pt x="65" y="80"/>
                                                          </a:lnTo>
                                                          <a:lnTo>
                                                            <a:pt x="80" y="64"/>
                                                          </a:lnTo>
                                                          <a:lnTo>
                                                            <a:pt x="86" y="43"/>
                                                          </a:lnTo>
                                                          <a:lnTo>
                                                            <a:pt x="86" y="42"/>
                                                          </a:lnTo>
                                                          <a:lnTo>
                                                            <a:pt x="80" y="21"/>
                                                          </a:lnTo>
                                                          <a:lnTo>
                                                            <a:pt x="65" y="6"/>
                                                          </a:lnTo>
                                                          <a:lnTo>
                                                            <a:pt x="43" y="0"/>
                                                          </a:lnTo>
                                                          <a:close/>
                                                        </a:path>
                                                      </a:pathLst>
                                                    </a:custGeom>
                                                    <a:solidFill>
                                                      <a:srgbClr val="394C59"/>
                                                    </a:solidFill>
                                                    <a:ln>
                                                      <a:noFill/>
                                                    </a:ln>
                                                  </p:spPr>
                                                  <p:txBody>
                                                    <a:bodyPr spcFirstLastPara="1" wrap="square" lIns="91425" tIns="45700" rIns="91425" bIns="45700" anchor="t" anchorCtr="0">
                                                      <a:noAutofit/>
                                                    </a:bodyPr>
                                                    <a:lstStyle/>
                                                    <a:p>
                                                      <a:pPr marL="0" marR="0" lvl="0" indent="0" algn="l" rtl="0">
                                                        <a:lnSpc>
                                                          <a:spcPct val="100000"/>
                                                        </a:lnSpc>
                                                        <a:spcBef>
                                                          <a:spcPts val="0"/>
                                                        </a:spcBef>
                                                        <a:spcAft>
                                                          <a:spcPts val="0"/>
                                                        </a:spcAft>
                                                        <a:buClr>
                                                          <a:srgbClr val="000000"/>
                                                        </a:buClr>
                                                        <a:buSzPts val="1800"/>
                                                        <a:buFont typeface="Arial"/>
                                                        <a:buNone/>
                                                      </a:pPr>
                                                      <a:endParaRPr sz="1800" b="0" i="0" u="none" strike="noStrike" cap="none">
                                                        <a:solidFill>
                                                          <a:schemeClr val="dk1"/>
                                                        </a:solidFill>
                                                        <a:latin typeface="Calibri"/>
                                                        <a:ea typeface="Calibri"/>
                                                        <a:cs typeface="Calibri"/>
                                                        <a:sym typeface="Calibri"/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  <p:grpSp>
                                                  <p:nvGrpSpPr>
                                                    <p:cNvPr id="484" name="Google Shape;484;p1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3930" y="1119"/>
                                                      <a:ext cx="1151" cy="277"/>
                                                      <a:chOff x="3930" y="1119"/>
                                                      <a:chExt cx="1151" cy="277"/>
                                                    </a:xfrm>
                                                  </p:grpSpPr>
                                                  <p:sp>
                                                    <p:nvSpPr>
                                                      <p:cNvPr id="485" name="Google Shape;485;p1"/>
                                                      <p:cNvSpPr/>
                                                      <p:nvPr/>
                                                    </p:nvSpPr>
                                                    <p:spPr>
                                                      <a:xfrm>
                                                        <a:off x="3930" y="1310"/>
                                                        <a:ext cx="86" cy="86"/>
                                                      </a:xfrm>
                                                      <a:custGeom>
                                                        <a:avLst/>
                                                        <a:gdLst/>
                                                        <a:ahLst/>
                                                        <a:cxnLst/>
                                                        <a:rect l="l" t="t" r="r" b="b"/>
                                                        <a:pathLst>
                                                          <a:path w="86" h="86" extrusionOk="0">
                                                            <a:moveTo>
                                                              <a:pt x="43" y="0"/>
                                                            </a:moveTo>
                                                            <a:lnTo>
                                                              <a:pt x="65" y="6"/>
                                                            </a:lnTo>
                                                            <a:lnTo>
                                                              <a:pt x="80" y="21"/>
                                                            </a:lnTo>
                                                            <a:lnTo>
                                                              <a:pt x="86" y="42"/>
                                                            </a:lnTo>
                                                            <a:lnTo>
                                                              <a:pt x="86" y="43"/>
                                                            </a:lnTo>
                                                            <a:lnTo>
                                                              <a:pt x="80" y="64"/>
                                                            </a:lnTo>
                                                            <a:lnTo>
                                                              <a:pt x="65" y="80"/>
                                                            </a:lnTo>
                                                            <a:lnTo>
                                                              <a:pt x="44" y="86"/>
                                                            </a:lnTo>
                                                            <a:lnTo>
                                                              <a:pt x="43" y="86"/>
                                                            </a:lnTo>
                                                            <a:lnTo>
                                                              <a:pt x="22" y="80"/>
                                                            </a:lnTo>
                                                            <a:lnTo>
                                                              <a:pt x="6" y="65"/>
                                                            </a:lnTo>
                                                            <a:lnTo>
                                                              <a:pt x="0" y="44"/>
                                                            </a:lnTo>
                                                            <a:lnTo>
                                                              <a:pt x="0" y="43"/>
                                                            </a:lnTo>
                                                            <a:lnTo>
                                                              <a:pt x="6" y="21"/>
                                                            </a:lnTo>
                                                            <a:lnTo>
                                                              <a:pt x="21" y="6"/>
                                                            </a:lnTo>
                                                            <a:lnTo>
                                                              <a:pt x="43" y="0"/>
                                                            </a:lnTo>
                                                            <a:close/>
                                                          </a:path>
                                                        </a:pathLst>
                                                      </a:custGeom>
                                                      <a:noFill/>
                                                      <a:ln w="48750" cap="flat" cmpd="sng">
                                                        <a:solidFill>
                                                          <a:srgbClr val="394C59"/>
                                                        </a:solidFill>
                                                        <a:prstDash val="solid"/>
                                                        <a:round/>
                                                        <a:headEnd type="none" w="sm" len="sm"/>
                                                        <a:tailEnd type="none" w="sm" len="sm"/>
                                                      </a:ln>
                                                    </p:spPr>
                                                    <p:txBody>
                                                      <a:bodyPr spcFirstLastPara="1" wrap="square" lIns="91425" tIns="45700" rIns="91425" bIns="45700" anchor="t" anchorCtr="0">
                                                        <a:noAutofit/>
                                                      </a:bodyPr>
                                                      <a:lstStyle/>
                                                      <a:p>
                                                        <a:pPr marL="0" marR="0" lvl="0" indent="0" algn="l" rtl="0">
                                                          <a:lnSpc>
                                                            <a:spcPct val="100000"/>
                                                          </a:lnSpc>
                                                          <a:spcBef>
                                                            <a:spcPts val="0"/>
                                                          </a:spcBef>
                                                          <a:spcAft>
                                                            <a:spcPts val="0"/>
                                                          </a:spcAft>
                                                          <a:buClr>
                                                            <a:srgbClr val="000000"/>
                                                          </a:buClr>
                                                          <a:buSzPts val="1800"/>
                                                          <a:buFont typeface="Arial"/>
                                                          <a:buNone/>
                                                        </a:pPr>
                                                        <a:endParaRPr sz="1800" b="0" i="0" u="none" strike="noStrike" cap="none">
                                                          <a:solidFill>
                                                            <a:schemeClr val="dk1"/>
                                                          </a:solidFill>
                                                          <a:latin typeface="Calibri"/>
                                                          <a:ea typeface="Calibri"/>
                                                          <a:cs typeface="Calibri"/>
                                                          <a:sym typeface="Calibri"/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  <p:grpSp>
                                                    <p:nvGrpSpPr>
                                                      <p:cNvPr id="486" name="Google Shape;486;p1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4995" y="1119"/>
                                                        <a:ext cx="86" cy="86"/>
                                                        <a:chOff x="4995" y="1119"/>
                                                        <a:chExt cx="86" cy="86"/>
                                                      </a:xfrm>
                                                    </p:grpSpPr>
                                                    <p:sp>
                                                      <p:nvSpPr>
                                                        <p:cNvPr id="487" name="Google Shape;487;p1"/>
                                                        <p:cNvSpPr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4995" y="1119"/>
                                                          <a:ext cx="86" cy="86"/>
                                                        </a:xfrm>
                                                        <a:custGeom>
                                                          <a:avLst/>
                                                          <a:gdLst/>
                                                          <a:ahLst/>
                                                          <a:cxnLst/>
                                                          <a:rect l="l" t="t" r="r" b="b"/>
                                                          <a:pathLst>
                                                            <a:path w="86" h="86" extrusionOk="0">
                                                              <a:moveTo>
                                                                <a:pt x="42" y="0"/>
                                                              </a:moveTo>
                                                              <a:lnTo>
                                                                <a:pt x="42" y="0"/>
                                                              </a:lnTo>
                                                              <a:lnTo>
                                                                <a:pt x="20" y="6"/>
                                                              </a:lnTo>
                                                              <a:lnTo>
                                                                <a:pt x="5" y="21"/>
                                                              </a:lnTo>
                                                              <a:lnTo>
                                                                <a:pt x="0" y="43"/>
                                                              </a:lnTo>
                                                              <a:lnTo>
                                                                <a:pt x="6" y="65"/>
                                                              </a:lnTo>
                                                              <a:lnTo>
                                                                <a:pt x="21" y="80"/>
                                                              </a:lnTo>
                                                              <a:lnTo>
                                                                <a:pt x="42" y="86"/>
                                                              </a:lnTo>
                                                              <a:lnTo>
                                                                <a:pt x="43" y="86"/>
                                                              </a:lnTo>
                                                              <a:lnTo>
                                                                <a:pt x="64" y="80"/>
                                                              </a:lnTo>
                                                              <a:lnTo>
                                                                <a:pt x="79" y="64"/>
                                                              </a:lnTo>
                                                              <a:lnTo>
                                                                <a:pt x="85" y="43"/>
                                                              </a:lnTo>
                                                              <a:lnTo>
                                                                <a:pt x="85" y="42"/>
                                                              </a:lnTo>
                                                              <a:lnTo>
                                                                <a:pt x="79" y="21"/>
                                                              </a:lnTo>
                                                              <a:lnTo>
                                                                <a:pt x="64" y="6"/>
                                                              </a:lnTo>
                                                              <a:lnTo>
                                                                <a:pt x="42" y="0"/>
                                                              </a:lnTo>
                                                              <a:close/>
                                                            </a:path>
                                                          </a:pathLst>
                                                        </a:custGeom>
                                                        <a:solidFill>
                                                          <a:srgbClr val="394C59"/>
                                                        </a:solidFill>
                                                        <a:ln>
                                                          <a:noFill/>
                                                        </a:ln>
                                                      </p:spPr>
                                                      <p:txBody>
                                                        <a:bodyPr spcFirstLastPara="1" wrap="square" lIns="91425" tIns="45700" rIns="91425" bIns="45700" anchor="t" anchorCtr="0">
                                                          <a:noAutofit/>
                                                        </a:bodyPr>
                                                        <a:lstStyle/>
                                                        <a:p>
                                                          <a:pPr marL="0" marR="0" lvl="0" indent="0" algn="l" rtl="0">
                                                            <a:lnSpc>
                                                              <a:spcPct val="100000"/>
                                                            </a:lnSpc>
                                                            <a:spcBef>
                                                              <a:spcPts val="0"/>
                                                            </a:spcBef>
                                                            <a:spcAft>
                                                              <a:spcPts val="0"/>
                                                            </a:spcAft>
                                                            <a:buClr>
                                                              <a:srgbClr val="000000"/>
                                                            </a:buClr>
                                                            <a:buSzPts val="1800"/>
                                                            <a:buFont typeface="Arial"/>
                                                            <a:buNone/>
                                                          </a:pPr>
                                                          <a:endParaRPr sz="1800" b="0" i="0" u="none" strike="noStrike" cap="none">
                                                            <a:solidFill>
                                                              <a:schemeClr val="dk1"/>
                                                            </a:solidFill>
                                                            <a:latin typeface="Calibri"/>
                                                            <a:ea typeface="Calibri"/>
                                                            <a:cs typeface="Calibri"/>
                                                            <a:sym typeface="Calibri"/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  <p:sp>
                                                      <p:nvSpPr>
                                                        <p:cNvPr id="488" name="Google Shape;488;p1"/>
                                                        <p:cNvSpPr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4995" y="1119"/>
                                                          <a:ext cx="86" cy="86"/>
                                                        </a:xfrm>
                                                        <a:custGeom>
                                                          <a:avLst/>
                                                          <a:gdLst/>
                                                          <a:ahLst/>
                                                          <a:cxnLst/>
                                                          <a:rect l="l" t="t" r="r" b="b"/>
                                                          <a:pathLst>
                                                            <a:path w="86" h="86" extrusionOk="0">
                                                              <a:moveTo>
                                                                <a:pt x="42" y="0"/>
                                                              </a:moveTo>
                                                              <a:lnTo>
                                                                <a:pt x="64" y="6"/>
                                                              </a:lnTo>
                                                              <a:lnTo>
                                                                <a:pt x="79" y="21"/>
                                                              </a:lnTo>
                                                              <a:lnTo>
                                                                <a:pt x="85" y="42"/>
                                                              </a:lnTo>
                                                              <a:lnTo>
                                                                <a:pt x="85" y="43"/>
                                                              </a:lnTo>
                                                              <a:lnTo>
                                                                <a:pt x="79" y="64"/>
                                                              </a:lnTo>
                                                              <a:lnTo>
                                                                <a:pt x="64" y="80"/>
                                                              </a:lnTo>
                                                              <a:lnTo>
                                                                <a:pt x="43" y="86"/>
                                                              </a:lnTo>
                                                              <a:lnTo>
                                                                <a:pt x="42" y="86"/>
                                                              </a:lnTo>
                                                              <a:lnTo>
                                                                <a:pt x="21" y="80"/>
                                                              </a:lnTo>
                                                              <a:lnTo>
                                                                <a:pt x="6" y="65"/>
                                                              </a:lnTo>
                                                              <a:lnTo>
                                                                <a:pt x="0" y="43"/>
                                                              </a:lnTo>
                                                              <a:lnTo>
                                                                <a:pt x="5" y="21"/>
                                                              </a:lnTo>
                                                              <a:lnTo>
                                                                <a:pt x="20" y="6"/>
                                                              </a:lnTo>
                                                              <a:lnTo>
                                                                <a:pt x="42" y="0"/>
                                                              </a:lnTo>
                                                              <a:close/>
                                                            </a:path>
                                                          </a:pathLst>
                                                        </a:custGeom>
                                                        <a:noFill/>
                                                        <a:ln w="48750" cap="flat" cmpd="sng">
                                                          <a:solidFill>
                                                            <a:srgbClr val="394C59"/>
                                                          </a:solidFill>
                                                          <a:prstDash val="solid"/>
                                                          <a:round/>
                                                          <a:headEnd type="none" w="sm" len="sm"/>
                                                          <a:tailEnd type="none" w="sm" len="sm"/>
                                                        </a:ln>
                                                      </p:spPr>
                                                      <p:txBody>
                                                        <a:bodyPr spcFirstLastPara="1" wrap="square" lIns="91425" tIns="45700" rIns="91425" bIns="45700" anchor="t" anchorCtr="0">
                                                          <a:noAutofit/>
                                                        </a:bodyPr>
                                                        <a:lstStyle/>
                                                        <a:p>
                                                          <a:pPr marL="0" marR="0" lvl="0" indent="0" algn="l" rtl="0">
                                                            <a:lnSpc>
                                                              <a:spcPct val="100000"/>
                                                            </a:lnSpc>
                                                            <a:spcBef>
                                                              <a:spcPts val="0"/>
                                                            </a:spcBef>
                                                            <a:spcAft>
                                                              <a:spcPts val="0"/>
                                                            </a:spcAft>
                                                            <a:buClr>
                                                              <a:srgbClr val="000000"/>
                                                            </a:buClr>
                                                            <a:buSzPts val="1800"/>
                                                            <a:buFont typeface="Arial"/>
                                                            <a:buNone/>
                                                          </a:pPr>
                                                          <a:endParaRPr sz="1800" b="0" i="0" u="none" strike="noStrike" cap="none">
                                                            <a:solidFill>
                                                              <a:schemeClr val="dk1"/>
                                                            </a:solidFill>
                                                            <a:latin typeface="Calibri"/>
                                                            <a:ea typeface="Calibri"/>
                                                            <a:cs typeface="Calibri"/>
                                                            <a:sym typeface="Calibri"/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</p:grpSp>
                                                </p:grpSp>
                                              </p:grp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grpSp>
        <p:nvGrpSpPr>
          <p:cNvPr id="489" name="Google Shape;489;p1"/>
          <p:cNvGrpSpPr/>
          <p:nvPr/>
        </p:nvGrpSpPr>
        <p:grpSpPr>
          <a:xfrm>
            <a:off x="4270379" y="3157712"/>
            <a:ext cx="3803579" cy="104775"/>
            <a:chOff x="2863" y="2058"/>
            <a:chExt cx="6189" cy="166"/>
          </a:xfrm>
        </p:grpSpPr>
        <p:sp>
          <p:nvSpPr>
            <p:cNvPr id="490" name="Google Shape;490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973" y="145"/>
                  </a:moveTo>
                  <a:lnTo>
                    <a:pt x="954" y="135"/>
                  </a:lnTo>
                  <a:lnTo>
                    <a:pt x="939" y="119"/>
                  </a:lnTo>
                  <a:lnTo>
                    <a:pt x="931" y="99"/>
                  </a:lnTo>
                  <a:lnTo>
                    <a:pt x="929" y="83"/>
                  </a:lnTo>
                  <a:lnTo>
                    <a:pt x="935" y="25"/>
                  </a:lnTo>
                  <a:lnTo>
                    <a:pt x="923" y="43"/>
                  </a:lnTo>
                  <a:lnTo>
                    <a:pt x="915" y="63"/>
                  </a:lnTo>
                  <a:lnTo>
                    <a:pt x="913" y="83"/>
                  </a:lnTo>
                  <a:lnTo>
                    <a:pt x="916" y="105"/>
                  </a:lnTo>
                  <a:lnTo>
                    <a:pt x="924" y="126"/>
                  </a:lnTo>
                  <a:lnTo>
                    <a:pt x="938" y="143"/>
                  </a:lnTo>
                  <a:lnTo>
                    <a:pt x="955" y="155"/>
                  </a:lnTo>
                  <a:lnTo>
                    <a:pt x="976" y="163"/>
                  </a:lnTo>
                  <a:lnTo>
                    <a:pt x="973" y="145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1" name="Google Shape;491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1221" y="86"/>
                  </a:moveTo>
                  <a:lnTo>
                    <a:pt x="1210" y="88"/>
                  </a:lnTo>
                  <a:lnTo>
                    <a:pt x="1174" y="88"/>
                  </a:lnTo>
                  <a:lnTo>
                    <a:pt x="1174" y="20"/>
                  </a:lnTo>
                  <a:lnTo>
                    <a:pt x="1174" y="161"/>
                  </a:lnTo>
                  <a:lnTo>
                    <a:pt x="1174" y="105"/>
                  </a:lnTo>
                  <a:lnTo>
                    <a:pt x="1212" y="105"/>
                  </a:lnTo>
                  <a:lnTo>
                    <a:pt x="1233" y="100"/>
                  </a:lnTo>
                  <a:lnTo>
                    <a:pt x="1221" y="86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2" name="Google Shape;492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1158" y="163"/>
                  </a:moveTo>
                  <a:lnTo>
                    <a:pt x="1169" y="163"/>
                  </a:lnTo>
                  <a:lnTo>
                    <a:pt x="1174" y="161"/>
                  </a:lnTo>
                  <a:lnTo>
                    <a:pt x="1174" y="20"/>
                  </a:lnTo>
                  <a:lnTo>
                    <a:pt x="1210" y="20"/>
                  </a:lnTo>
                  <a:lnTo>
                    <a:pt x="1231" y="26"/>
                  </a:lnTo>
                  <a:lnTo>
                    <a:pt x="1244" y="43"/>
                  </a:lnTo>
                  <a:lnTo>
                    <a:pt x="1245" y="52"/>
                  </a:lnTo>
                  <a:lnTo>
                    <a:pt x="1238" y="74"/>
                  </a:lnTo>
                  <a:lnTo>
                    <a:pt x="1221" y="86"/>
                  </a:lnTo>
                  <a:lnTo>
                    <a:pt x="1233" y="100"/>
                  </a:lnTo>
                  <a:lnTo>
                    <a:pt x="1250" y="87"/>
                  </a:lnTo>
                  <a:lnTo>
                    <a:pt x="1261" y="67"/>
                  </a:lnTo>
                  <a:lnTo>
                    <a:pt x="1263" y="53"/>
                  </a:lnTo>
                  <a:lnTo>
                    <a:pt x="1258" y="31"/>
                  </a:lnTo>
                  <a:lnTo>
                    <a:pt x="1245" y="14"/>
                  </a:lnTo>
                  <a:lnTo>
                    <a:pt x="1225" y="4"/>
                  </a:lnTo>
                  <a:lnTo>
                    <a:pt x="1211" y="2"/>
                  </a:lnTo>
                  <a:lnTo>
                    <a:pt x="1160" y="2"/>
                  </a:lnTo>
                  <a:lnTo>
                    <a:pt x="1156" y="4"/>
                  </a:lnTo>
                  <a:lnTo>
                    <a:pt x="1156" y="159"/>
                  </a:lnTo>
                  <a:lnTo>
                    <a:pt x="1158" y="163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3" name="Google Shape;493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1337" y="6"/>
                  </a:moveTo>
                  <a:lnTo>
                    <a:pt x="1337" y="159"/>
                  </a:lnTo>
                  <a:lnTo>
                    <a:pt x="1339" y="163"/>
                  </a:lnTo>
                  <a:lnTo>
                    <a:pt x="1350" y="163"/>
                  </a:lnTo>
                  <a:lnTo>
                    <a:pt x="1355" y="161"/>
                  </a:lnTo>
                  <a:lnTo>
                    <a:pt x="1355" y="6"/>
                  </a:lnTo>
                  <a:lnTo>
                    <a:pt x="1353" y="2"/>
                  </a:lnTo>
                  <a:lnTo>
                    <a:pt x="1341" y="2"/>
                  </a:lnTo>
                  <a:lnTo>
                    <a:pt x="1337" y="4"/>
                  </a:lnTo>
                  <a:lnTo>
                    <a:pt x="1337" y="6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1574" y="164"/>
                  </a:moveTo>
                  <a:lnTo>
                    <a:pt x="1574" y="6"/>
                  </a:lnTo>
                  <a:lnTo>
                    <a:pt x="1572" y="2"/>
                  </a:lnTo>
                  <a:lnTo>
                    <a:pt x="1562" y="2"/>
                  </a:lnTo>
                  <a:lnTo>
                    <a:pt x="1557" y="4"/>
                  </a:lnTo>
                  <a:lnTo>
                    <a:pt x="1557" y="129"/>
                  </a:lnTo>
                  <a:lnTo>
                    <a:pt x="1454" y="2"/>
                  </a:lnTo>
                  <a:lnTo>
                    <a:pt x="1447" y="0"/>
                  </a:lnTo>
                  <a:lnTo>
                    <a:pt x="1443" y="2"/>
                  </a:lnTo>
                  <a:lnTo>
                    <a:pt x="1443" y="159"/>
                  </a:lnTo>
                  <a:lnTo>
                    <a:pt x="1445" y="163"/>
                  </a:lnTo>
                  <a:lnTo>
                    <a:pt x="1455" y="163"/>
                  </a:lnTo>
                  <a:lnTo>
                    <a:pt x="1460" y="161"/>
                  </a:lnTo>
                  <a:lnTo>
                    <a:pt x="1460" y="34"/>
                  </a:lnTo>
                  <a:lnTo>
                    <a:pt x="1564" y="164"/>
                  </a:lnTo>
                  <a:lnTo>
                    <a:pt x="1570" y="165"/>
                  </a:lnTo>
                  <a:lnTo>
                    <a:pt x="1574" y="164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5" name="Google Shape;495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1663" y="42"/>
                  </a:moveTo>
                  <a:lnTo>
                    <a:pt x="1655" y="63"/>
                  </a:lnTo>
                  <a:lnTo>
                    <a:pt x="1652" y="83"/>
                  </a:lnTo>
                  <a:lnTo>
                    <a:pt x="1655" y="105"/>
                  </a:lnTo>
                  <a:lnTo>
                    <a:pt x="1664" y="126"/>
                  </a:lnTo>
                  <a:lnTo>
                    <a:pt x="1678" y="142"/>
                  </a:lnTo>
                  <a:lnTo>
                    <a:pt x="1695" y="155"/>
                  </a:lnTo>
                  <a:lnTo>
                    <a:pt x="1716" y="163"/>
                  </a:lnTo>
                  <a:lnTo>
                    <a:pt x="1735" y="165"/>
                  </a:lnTo>
                  <a:lnTo>
                    <a:pt x="1765" y="161"/>
                  </a:lnTo>
                  <a:lnTo>
                    <a:pt x="1785" y="154"/>
                  </a:lnTo>
                  <a:lnTo>
                    <a:pt x="1792" y="150"/>
                  </a:lnTo>
                  <a:lnTo>
                    <a:pt x="1794" y="146"/>
                  </a:lnTo>
                  <a:lnTo>
                    <a:pt x="1794" y="94"/>
                  </a:lnTo>
                  <a:lnTo>
                    <a:pt x="1792" y="89"/>
                  </a:lnTo>
                  <a:lnTo>
                    <a:pt x="1750" y="89"/>
                  </a:lnTo>
                  <a:lnTo>
                    <a:pt x="1746" y="91"/>
                  </a:lnTo>
                  <a:lnTo>
                    <a:pt x="1746" y="102"/>
                  </a:lnTo>
                  <a:lnTo>
                    <a:pt x="1776" y="106"/>
                  </a:lnTo>
                  <a:lnTo>
                    <a:pt x="1776" y="139"/>
                  </a:lnTo>
                  <a:lnTo>
                    <a:pt x="1766" y="143"/>
                  </a:lnTo>
                  <a:lnTo>
                    <a:pt x="1739" y="148"/>
                  </a:lnTo>
                  <a:lnTo>
                    <a:pt x="1735" y="148"/>
                  </a:lnTo>
                  <a:lnTo>
                    <a:pt x="1713" y="144"/>
                  </a:lnTo>
                  <a:lnTo>
                    <a:pt x="1694" y="133"/>
                  </a:lnTo>
                  <a:lnTo>
                    <a:pt x="1680" y="116"/>
                  </a:lnTo>
                  <a:lnTo>
                    <a:pt x="1673" y="96"/>
                  </a:lnTo>
                  <a:lnTo>
                    <a:pt x="1671" y="82"/>
                  </a:lnTo>
                  <a:lnTo>
                    <a:pt x="1675" y="60"/>
                  </a:lnTo>
                  <a:lnTo>
                    <a:pt x="1685" y="40"/>
                  </a:lnTo>
                  <a:lnTo>
                    <a:pt x="1701" y="26"/>
                  </a:lnTo>
                  <a:lnTo>
                    <a:pt x="1721" y="17"/>
                  </a:lnTo>
                  <a:lnTo>
                    <a:pt x="1735" y="16"/>
                  </a:lnTo>
                  <a:lnTo>
                    <a:pt x="1755" y="20"/>
                  </a:lnTo>
                  <a:lnTo>
                    <a:pt x="1773" y="29"/>
                  </a:lnTo>
                  <a:lnTo>
                    <a:pt x="1779" y="34"/>
                  </a:lnTo>
                  <a:lnTo>
                    <a:pt x="1785" y="34"/>
                  </a:lnTo>
                  <a:lnTo>
                    <a:pt x="1789" y="30"/>
                  </a:lnTo>
                  <a:lnTo>
                    <a:pt x="1793" y="23"/>
                  </a:lnTo>
                  <a:lnTo>
                    <a:pt x="1791" y="21"/>
                  </a:lnTo>
                  <a:lnTo>
                    <a:pt x="1775" y="10"/>
                  </a:lnTo>
                  <a:lnTo>
                    <a:pt x="1756" y="2"/>
                  </a:lnTo>
                  <a:lnTo>
                    <a:pt x="1735" y="0"/>
                  </a:lnTo>
                  <a:lnTo>
                    <a:pt x="1713" y="3"/>
                  </a:lnTo>
                  <a:lnTo>
                    <a:pt x="1692" y="12"/>
                  </a:lnTo>
                  <a:lnTo>
                    <a:pt x="1676" y="25"/>
                  </a:lnTo>
                  <a:lnTo>
                    <a:pt x="1663" y="42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Google Shape;496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4606" y="138"/>
                  </a:moveTo>
                  <a:lnTo>
                    <a:pt x="4586" y="148"/>
                  </a:lnTo>
                  <a:lnTo>
                    <a:pt x="4583" y="148"/>
                  </a:lnTo>
                  <a:lnTo>
                    <a:pt x="4584" y="163"/>
                  </a:lnTo>
                  <a:lnTo>
                    <a:pt x="4607" y="158"/>
                  </a:lnTo>
                  <a:lnTo>
                    <a:pt x="4624" y="145"/>
                  </a:lnTo>
                  <a:lnTo>
                    <a:pt x="4632" y="125"/>
                  </a:lnTo>
                  <a:lnTo>
                    <a:pt x="4633" y="119"/>
                  </a:lnTo>
                  <a:lnTo>
                    <a:pt x="4625" y="97"/>
                  </a:lnTo>
                  <a:lnTo>
                    <a:pt x="4610" y="84"/>
                  </a:lnTo>
                  <a:lnTo>
                    <a:pt x="4605" y="81"/>
                  </a:lnTo>
                  <a:lnTo>
                    <a:pt x="4619" y="68"/>
                  </a:lnTo>
                  <a:lnTo>
                    <a:pt x="4627" y="48"/>
                  </a:lnTo>
                  <a:lnTo>
                    <a:pt x="4627" y="44"/>
                  </a:lnTo>
                  <a:lnTo>
                    <a:pt x="4622" y="24"/>
                  </a:lnTo>
                  <a:lnTo>
                    <a:pt x="4607" y="9"/>
                  </a:lnTo>
                  <a:lnTo>
                    <a:pt x="4585" y="2"/>
                  </a:lnTo>
                  <a:lnTo>
                    <a:pt x="4581" y="2"/>
                  </a:lnTo>
                  <a:lnTo>
                    <a:pt x="4600" y="25"/>
                  </a:lnTo>
                  <a:lnTo>
                    <a:pt x="4608" y="44"/>
                  </a:lnTo>
                  <a:lnTo>
                    <a:pt x="4608" y="46"/>
                  </a:lnTo>
                  <a:lnTo>
                    <a:pt x="4601" y="65"/>
                  </a:lnTo>
                  <a:lnTo>
                    <a:pt x="4580" y="74"/>
                  </a:lnTo>
                  <a:lnTo>
                    <a:pt x="4582" y="90"/>
                  </a:lnTo>
                  <a:lnTo>
                    <a:pt x="4603" y="97"/>
                  </a:lnTo>
                  <a:lnTo>
                    <a:pt x="4613" y="116"/>
                  </a:lnTo>
                  <a:lnTo>
                    <a:pt x="4613" y="118"/>
                  </a:lnTo>
                  <a:lnTo>
                    <a:pt x="4606" y="138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7" name="Google Shape;497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4526" y="6"/>
                  </a:moveTo>
                  <a:lnTo>
                    <a:pt x="4526" y="159"/>
                  </a:lnTo>
                  <a:lnTo>
                    <a:pt x="4527" y="163"/>
                  </a:lnTo>
                  <a:lnTo>
                    <a:pt x="4584" y="163"/>
                  </a:lnTo>
                  <a:lnTo>
                    <a:pt x="4583" y="148"/>
                  </a:lnTo>
                  <a:lnTo>
                    <a:pt x="4542" y="148"/>
                  </a:lnTo>
                  <a:lnTo>
                    <a:pt x="4542" y="90"/>
                  </a:lnTo>
                  <a:lnTo>
                    <a:pt x="4582" y="90"/>
                  </a:lnTo>
                  <a:lnTo>
                    <a:pt x="4580" y="74"/>
                  </a:lnTo>
                  <a:lnTo>
                    <a:pt x="4543" y="74"/>
                  </a:lnTo>
                  <a:lnTo>
                    <a:pt x="4543" y="18"/>
                  </a:lnTo>
                  <a:lnTo>
                    <a:pt x="4578" y="18"/>
                  </a:lnTo>
                  <a:lnTo>
                    <a:pt x="4600" y="25"/>
                  </a:lnTo>
                  <a:lnTo>
                    <a:pt x="4581" y="2"/>
                  </a:lnTo>
                  <a:lnTo>
                    <a:pt x="4530" y="2"/>
                  </a:lnTo>
                  <a:lnTo>
                    <a:pt x="4526" y="4"/>
                  </a:lnTo>
                  <a:lnTo>
                    <a:pt x="4526" y="6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8" name="Google Shape;498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5087" y="6"/>
                  </a:moveTo>
                  <a:lnTo>
                    <a:pt x="5087" y="159"/>
                  </a:lnTo>
                  <a:lnTo>
                    <a:pt x="5089" y="163"/>
                  </a:lnTo>
                  <a:lnTo>
                    <a:pt x="5100" y="163"/>
                  </a:lnTo>
                  <a:lnTo>
                    <a:pt x="5104" y="161"/>
                  </a:lnTo>
                  <a:lnTo>
                    <a:pt x="5104" y="6"/>
                  </a:lnTo>
                  <a:lnTo>
                    <a:pt x="5102" y="2"/>
                  </a:lnTo>
                  <a:lnTo>
                    <a:pt x="5091" y="2"/>
                  </a:lnTo>
                  <a:lnTo>
                    <a:pt x="5087" y="4"/>
                  </a:lnTo>
                  <a:lnTo>
                    <a:pt x="5087" y="6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9" name="Google Shape;499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5324" y="164"/>
                  </a:moveTo>
                  <a:lnTo>
                    <a:pt x="5324" y="6"/>
                  </a:lnTo>
                  <a:lnTo>
                    <a:pt x="5322" y="2"/>
                  </a:lnTo>
                  <a:lnTo>
                    <a:pt x="5311" y="2"/>
                  </a:lnTo>
                  <a:lnTo>
                    <a:pt x="5307" y="4"/>
                  </a:lnTo>
                  <a:lnTo>
                    <a:pt x="5307" y="129"/>
                  </a:lnTo>
                  <a:lnTo>
                    <a:pt x="5204" y="2"/>
                  </a:lnTo>
                  <a:lnTo>
                    <a:pt x="5197" y="0"/>
                  </a:lnTo>
                  <a:lnTo>
                    <a:pt x="5193" y="2"/>
                  </a:lnTo>
                  <a:lnTo>
                    <a:pt x="5193" y="159"/>
                  </a:lnTo>
                  <a:lnTo>
                    <a:pt x="5195" y="163"/>
                  </a:lnTo>
                  <a:lnTo>
                    <a:pt x="5205" y="163"/>
                  </a:lnTo>
                  <a:lnTo>
                    <a:pt x="5210" y="161"/>
                  </a:lnTo>
                  <a:lnTo>
                    <a:pt x="5210" y="34"/>
                  </a:lnTo>
                  <a:lnTo>
                    <a:pt x="5314" y="164"/>
                  </a:lnTo>
                  <a:lnTo>
                    <a:pt x="5320" y="165"/>
                  </a:lnTo>
                  <a:lnTo>
                    <a:pt x="5324" y="164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0" name="Google Shape;500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5512" y="15"/>
                  </a:moveTo>
                  <a:lnTo>
                    <a:pt x="5512" y="6"/>
                  </a:lnTo>
                  <a:lnTo>
                    <a:pt x="5510" y="2"/>
                  </a:lnTo>
                  <a:lnTo>
                    <a:pt x="5417" y="2"/>
                  </a:lnTo>
                  <a:lnTo>
                    <a:pt x="5412" y="4"/>
                  </a:lnTo>
                  <a:lnTo>
                    <a:pt x="5412" y="159"/>
                  </a:lnTo>
                  <a:lnTo>
                    <a:pt x="5414" y="163"/>
                  </a:lnTo>
                  <a:lnTo>
                    <a:pt x="5507" y="163"/>
                  </a:lnTo>
                  <a:lnTo>
                    <a:pt x="5512" y="161"/>
                  </a:lnTo>
                  <a:lnTo>
                    <a:pt x="5512" y="152"/>
                  </a:lnTo>
                  <a:lnTo>
                    <a:pt x="5510" y="148"/>
                  </a:lnTo>
                  <a:lnTo>
                    <a:pt x="5430" y="148"/>
                  </a:lnTo>
                  <a:lnTo>
                    <a:pt x="5430" y="89"/>
                  </a:lnTo>
                  <a:lnTo>
                    <a:pt x="5496" y="89"/>
                  </a:lnTo>
                  <a:lnTo>
                    <a:pt x="5500" y="87"/>
                  </a:lnTo>
                  <a:lnTo>
                    <a:pt x="5500" y="78"/>
                  </a:lnTo>
                  <a:lnTo>
                    <a:pt x="5498" y="74"/>
                  </a:lnTo>
                  <a:lnTo>
                    <a:pt x="5430" y="74"/>
                  </a:lnTo>
                  <a:lnTo>
                    <a:pt x="5430" y="17"/>
                  </a:lnTo>
                  <a:lnTo>
                    <a:pt x="5507" y="17"/>
                  </a:lnTo>
                  <a:lnTo>
                    <a:pt x="5512" y="15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1" name="Google Shape;501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6021" y="15"/>
                  </a:moveTo>
                  <a:lnTo>
                    <a:pt x="6021" y="6"/>
                  </a:lnTo>
                  <a:lnTo>
                    <a:pt x="6019" y="2"/>
                  </a:lnTo>
                  <a:lnTo>
                    <a:pt x="5926" y="2"/>
                  </a:lnTo>
                  <a:lnTo>
                    <a:pt x="5922" y="4"/>
                  </a:lnTo>
                  <a:lnTo>
                    <a:pt x="5922" y="159"/>
                  </a:lnTo>
                  <a:lnTo>
                    <a:pt x="5924" y="163"/>
                  </a:lnTo>
                  <a:lnTo>
                    <a:pt x="6017" y="163"/>
                  </a:lnTo>
                  <a:lnTo>
                    <a:pt x="6021" y="161"/>
                  </a:lnTo>
                  <a:lnTo>
                    <a:pt x="6021" y="152"/>
                  </a:lnTo>
                  <a:lnTo>
                    <a:pt x="6019" y="148"/>
                  </a:lnTo>
                  <a:lnTo>
                    <a:pt x="5940" y="148"/>
                  </a:lnTo>
                  <a:lnTo>
                    <a:pt x="5940" y="89"/>
                  </a:lnTo>
                  <a:lnTo>
                    <a:pt x="6006" y="89"/>
                  </a:lnTo>
                  <a:lnTo>
                    <a:pt x="6010" y="87"/>
                  </a:lnTo>
                  <a:lnTo>
                    <a:pt x="6010" y="78"/>
                  </a:lnTo>
                  <a:lnTo>
                    <a:pt x="6008" y="74"/>
                  </a:lnTo>
                  <a:lnTo>
                    <a:pt x="5940" y="74"/>
                  </a:lnTo>
                  <a:lnTo>
                    <a:pt x="5940" y="17"/>
                  </a:lnTo>
                  <a:lnTo>
                    <a:pt x="6017" y="17"/>
                  </a:lnTo>
                  <a:lnTo>
                    <a:pt x="6021" y="15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2" name="Google Shape;502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2024" y="30"/>
                  </a:moveTo>
                  <a:lnTo>
                    <a:pt x="2074" y="30"/>
                  </a:lnTo>
                  <a:lnTo>
                    <a:pt x="2085" y="40"/>
                  </a:lnTo>
                  <a:lnTo>
                    <a:pt x="2099" y="86"/>
                  </a:lnTo>
                  <a:lnTo>
                    <a:pt x="2111" y="70"/>
                  </a:lnTo>
                  <a:lnTo>
                    <a:pt x="2115" y="52"/>
                  </a:lnTo>
                  <a:lnTo>
                    <a:pt x="2109" y="30"/>
                  </a:lnTo>
                  <a:lnTo>
                    <a:pt x="2096" y="13"/>
                  </a:lnTo>
                  <a:lnTo>
                    <a:pt x="2076" y="3"/>
                  </a:lnTo>
                  <a:lnTo>
                    <a:pt x="2064" y="2"/>
                  </a:lnTo>
                  <a:lnTo>
                    <a:pt x="1999" y="2"/>
                  </a:lnTo>
                  <a:lnTo>
                    <a:pt x="2024" y="30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503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2112" y="156"/>
                  </a:moveTo>
                  <a:lnTo>
                    <a:pt x="2080" y="98"/>
                  </a:lnTo>
                  <a:lnTo>
                    <a:pt x="2099" y="86"/>
                  </a:lnTo>
                  <a:lnTo>
                    <a:pt x="2085" y="40"/>
                  </a:lnTo>
                  <a:lnTo>
                    <a:pt x="2085" y="65"/>
                  </a:lnTo>
                  <a:lnTo>
                    <a:pt x="2074" y="75"/>
                  </a:lnTo>
                  <a:lnTo>
                    <a:pt x="2024" y="75"/>
                  </a:lnTo>
                  <a:lnTo>
                    <a:pt x="2024" y="30"/>
                  </a:lnTo>
                  <a:lnTo>
                    <a:pt x="1999" y="2"/>
                  </a:lnTo>
                  <a:lnTo>
                    <a:pt x="1994" y="4"/>
                  </a:lnTo>
                  <a:lnTo>
                    <a:pt x="1994" y="159"/>
                  </a:lnTo>
                  <a:lnTo>
                    <a:pt x="1996" y="163"/>
                  </a:lnTo>
                  <a:lnTo>
                    <a:pt x="2020" y="163"/>
                  </a:lnTo>
                  <a:lnTo>
                    <a:pt x="2024" y="161"/>
                  </a:lnTo>
                  <a:lnTo>
                    <a:pt x="2024" y="100"/>
                  </a:lnTo>
                  <a:lnTo>
                    <a:pt x="2050" y="100"/>
                  </a:lnTo>
                  <a:lnTo>
                    <a:pt x="2080" y="161"/>
                  </a:lnTo>
                  <a:lnTo>
                    <a:pt x="2084" y="163"/>
                  </a:lnTo>
                  <a:lnTo>
                    <a:pt x="2108" y="163"/>
                  </a:lnTo>
                  <a:lnTo>
                    <a:pt x="2114" y="159"/>
                  </a:lnTo>
                  <a:lnTo>
                    <a:pt x="2112" y="156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4" name="Google Shape;504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2428" y="30"/>
                  </a:moveTo>
                  <a:lnTo>
                    <a:pt x="2478" y="30"/>
                  </a:lnTo>
                  <a:lnTo>
                    <a:pt x="2489" y="40"/>
                  </a:lnTo>
                  <a:lnTo>
                    <a:pt x="2503" y="86"/>
                  </a:lnTo>
                  <a:lnTo>
                    <a:pt x="2515" y="70"/>
                  </a:lnTo>
                  <a:lnTo>
                    <a:pt x="2519" y="52"/>
                  </a:lnTo>
                  <a:lnTo>
                    <a:pt x="2514" y="30"/>
                  </a:lnTo>
                  <a:lnTo>
                    <a:pt x="2500" y="13"/>
                  </a:lnTo>
                  <a:lnTo>
                    <a:pt x="2480" y="3"/>
                  </a:lnTo>
                  <a:lnTo>
                    <a:pt x="2468" y="2"/>
                  </a:lnTo>
                  <a:lnTo>
                    <a:pt x="2403" y="2"/>
                  </a:lnTo>
                  <a:lnTo>
                    <a:pt x="2428" y="30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5" name="Google Shape;505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2516" y="156"/>
                  </a:moveTo>
                  <a:lnTo>
                    <a:pt x="2485" y="98"/>
                  </a:lnTo>
                  <a:lnTo>
                    <a:pt x="2503" y="86"/>
                  </a:lnTo>
                  <a:lnTo>
                    <a:pt x="2489" y="40"/>
                  </a:lnTo>
                  <a:lnTo>
                    <a:pt x="2489" y="65"/>
                  </a:lnTo>
                  <a:lnTo>
                    <a:pt x="2478" y="75"/>
                  </a:lnTo>
                  <a:lnTo>
                    <a:pt x="2428" y="75"/>
                  </a:lnTo>
                  <a:lnTo>
                    <a:pt x="2428" y="30"/>
                  </a:lnTo>
                  <a:lnTo>
                    <a:pt x="2403" y="2"/>
                  </a:lnTo>
                  <a:lnTo>
                    <a:pt x="2398" y="4"/>
                  </a:lnTo>
                  <a:lnTo>
                    <a:pt x="2398" y="159"/>
                  </a:lnTo>
                  <a:lnTo>
                    <a:pt x="2400" y="163"/>
                  </a:lnTo>
                  <a:lnTo>
                    <a:pt x="2424" y="163"/>
                  </a:lnTo>
                  <a:lnTo>
                    <a:pt x="2428" y="161"/>
                  </a:lnTo>
                  <a:lnTo>
                    <a:pt x="2428" y="100"/>
                  </a:lnTo>
                  <a:lnTo>
                    <a:pt x="2454" y="100"/>
                  </a:lnTo>
                  <a:lnTo>
                    <a:pt x="2484" y="161"/>
                  </a:lnTo>
                  <a:lnTo>
                    <a:pt x="2488" y="163"/>
                  </a:lnTo>
                  <a:lnTo>
                    <a:pt x="2512" y="163"/>
                  </a:lnTo>
                  <a:lnTo>
                    <a:pt x="2518" y="159"/>
                  </a:lnTo>
                  <a:lnTo>
                    <a:pt x="2516" y="156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2822" y="135"/>
                  </a:moveTo>
                  <a:lnTo>
                    <a:pt x="2822" y="6"/>
                  </a:lnTo>
                  <a:lnTo>
                    <a:pt x="2820" y="2"/>
                  </a:lnTo>
                  <a:lnTo>
                    <a:pt x="2796" y="2"/>
                  </a:lnTo>
                  <a:lnTo>
                    <a:pt x="2792" y="4"/>
                  </a:lnTo>
                  <a:lnTo>
                    <a:pt x="2792" y="159"/>
                  </a:lnTo>
                  <a:lnTo>
                    <a:pt x="2794" y="163"/>
                  </a:lnTo>
                  <a:lnTo>
                    <a:pt x="2881" y="163"/>
                  </a:lnTo>
                  <a:lnTo>
                    <a:pt x="2885" y="161"/>
                  </a:lnTo>
                  <a:lnTo>
                    <a:pt x="2885" y="140"/>
                  </a:lnTo>
                  <a:lnTo>
                    <a:pt x="2883" y="135"/>
                  </a:lnTo>
                  <a:lnTo>
                    <a:pt x="2822" y="135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7" name="Google Shape;507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2728" y="157"/>
                  </a:moveTo>
                  <a:lnTo>
                    <a:pt x="2657" y="2"/>
                  </a:lnTo>
                  <a:lnTo>
                    <a:pt x="2651" y="0"/>
                  </a:lnTo>
                  <a:lnTo>
                    <a:pt x="2651" y="57"/>
                  </a:lnTo>
                  <a:lnTo>
                    <a:pt x="2652" y="57"/>
                  </a:lnTo>
                  <a:lnTo>
                    <a:pt x="2675" y="108"/>
                  </a:lnTo>
                  <a:lnTo>
                    <a:pt x="2628" y="108"/>
                  </a:lnTo>
                  <a:lnTo>
                    <a:pt x="2617" y="134"/>
                  </a:lnTo>
                  <a:lnTo>
                    <a:pt x="2686" y="134"/>
                  </a:lnTo>
                  <a:lnTo>
                    <a:pt x="2697" y="158"/>
                  </a:lnTo>
                  <a:lnTo>
                    <a:pt x="2700" y="163"/>
                  </a:lnTo>
                  <a:lnTo>
                    <a:pt x="2724" y="163"/>
                  </a:lnTo>
                  <a:lnTo>
                    <a:pt x="2729" y="160"/>
                  </a:lnTo>
                  <a:lnTo>
                    <a:pt x="2728" y="157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8" name="Google Shape;508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2647" y="2"/>
                  </a:moveTo>
                  <a:lnTo>
                    <a:pt x="2575" y="157"/>
                  </a:lnTo>
                  <a:lnTo>
                    <a:pt x="2576" y="163"/>
                  </a:lnTo>
                  <a:lnTo>
                    <a:pt x="2599" y="163"/>
                  </a:lnTo>
                  <a:lnTo>
                    <a:pt x="2605" y="161"/>
                  </a:lnTo>
                  <a:lnTo>
                    <a:pt x="2606" y="158"/>
                  </a:lnTo>
                  <a:lnTo>
                    <a:pt x="2617" y="134"/>
                  </a:lnTo>
                  <a:lnTo>
                    <a:pt x="2628" y="108"/>
                  </a:lnTo>
                  <a:lnTo>
                    <a:pt x="2651" y="57"/>
                  </a:lnTo>
                  <a:lnTo>
                    <a:pt x="2651" y="0"/>
                  </a:lnTo>
                  <a:lnTo>
                    <a:pt x="2647" y="2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9" name="Google Shape;509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3260" y="83"/>
                  </a:moveTo>
                  <a:lnTo>
                    <a:pt x="3264" y="61"/>
                  </a:lnTo>
                  <a:lnTo>
                    <a:pt x="3277" y="43"/>
                  </a:lnTo>
                  <a:lnTo>
                    <a:pt x="3296" y="32"/>
                  </a:lnTo>
                  <a:lnTo>
                    <a:pt x="3312" y="30"/>
                  </a:lnTo>
                  <a:lnTo>
                    <a:pt x="3334" y="34"/>
                  </a:lnTo>
                  <a:lnTo>
                    <a:pt x="3352" y="47"/>
                  </a:lnTo>
                  <a:lnTo>
                    <a:pt x="3363" y="66"/>
                  </a:lnTo>
                  <a:lnTo>
                    <a:pt x="3365" y="83"/>
                  </a:lnTo>
                  <a:lnTo>
                    <a:pt x="3360" y="105"/>
                  </a:lnTo>
                  <a:lnTo>
                    <a:pt x="3348" y="122"/>
                  </a:lnTo>
                  <a:lnTo>
                    <a:pt x="3329" y="133"/>
                  </a:lnTo>
                  <a:lnTo>
                    <a:pt x="3312" y="135"/>
                  </a:lnTo>
                  <a:lnTo>
                    <a:pt x="3293" y="163"/>
                  </a:lnTo>
                  <a:lnTo>
                    <a:pt x="3312" y="165"/>
                  </a:lnTo>
                  <a:lnTo>
                    <a:pt x="3335" y="162"/>
                  </a:lnTo>
                  <a:lnTo>
                    <a:pt x="3355" y="154"/>
                  </a:lnTo>
                  <a:lnTo>
                    <a:pt x="3372" y="140"/>
                  </a:lnTo>
                  <a:lnTo>
                    <a:pt x="3385" y="123"/>
                  </a:lnTo>
                  <a:lnTo>
                    <a:pt x="3393" y="102"/>
                  </a:lnTo>
                  <a:lnTo>
                    <a:pt x="3395" y="83"/>
                  </a:lnTo>
                  <a:lnTo>
                    <a:pt x="3392" y="60"/>
                  </a:lnTo>
                  <a:lnTo>
                    <a:pt x="3383" y="40"/>
                  </a:lnTo>
                  <a:lnTo>
                    <a:pt x="3370" y="23"/>
                  </a:lnTo>
                  <a:lnTo>
                    <a:pt x="3353" y="10"/>
                  </a:lnTo>
                  <a:lnTo>
                    <a:pt x="3332" y="2"/>
                  </a:lnTo>
                  <a:lnTo>
                    <a:pt x="3312" y="0"/>
                  </a:lnTo>
                  <a:lnTo>
                    <a:pt x="3290" y="3"/>
                  </a:lnTo>
                  <a:lnTo>
                    <a:pt x="3270" y="12"/>
                  </a:lnTo>
                  <a:lnTo>
                    <a:pt x="3260" y="83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0" name="Google Shape;510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3312" y="135"/>
                  </a:moveTo>
                  <a:lnTo>
                    <a:pt x="3291" y="131"/>
                  </a:lnTo>
                  <a:lnTo>
                    <a:pt x="3273" y="118"/>
                  </a:lnTo>
                  <a:lnTo>
                    <a:pt x="3262" y="99"/>
                  </a:lnTo>
                  <a:lnTo>
                    <a:pt x="3260" y="83"/>
                  </a:lnTo>
                  <a:lnTo>
                    <a:pt x="3270" y="12"/>
                  </a:lnTo>
                  <a:lnTo>
                    <a:pt x="3253" y="25"/>
                  </a:lnTo>
                  <a:lnTo>
                    <a:pt x="3240" y="43"/>
                  </a:lnTo>
                  <a:lnTo>
                    <a:pt x="3232" y="63"/>
                  </a:lnTo>
                  <a:lnTo>
                    <a:pt x="3230" y="83"/>
                  </a:lnTo>
                  <a:lnTo>
                    <a:pt x="3233" y="105"/>
                  </a:lnTo>
                  <a:lnTo>
                    <a:pt x="3242" y="126"/>
                  </a:lnTo>
                  <a:lnTo>
                    <a:pt x="3255" y="143"/>
                  </a:lnTo>
                  <a:lnTo>
                    <a:pt x="3273" y="155"/>
                  </a:lnTo>
                  <a:lnTo>
                    <a:pt x="3293" y="163"/>
                  </a:lnTo>
                  <a:lnTo>
                    <a:pt x="3312" y="135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1" name="Google Shape;511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3707" y="30"/>
                  </a:moveTo>
                  <a:lnTo>
                    <a:pt x="3757" y="30"/>
                  </a:lnTo>
                  <a:lnTo>
                    <a:pt x="3768" y="40"/>
                  </a:lnTo>
                  <a:lnTo>
                    <a:pt x="3782" y="86"/>
                  </a:lnTo>
                  <a:lnTo>
                    <a:pt x="3794" y="70"/>
                  </a:lnTo>
                  <a:lnTo>
                    <a:pt x="3797" y="52"/>
                  </a:lnTo>
                  <a:lnTo>
                    <a:pt x="3792" y="30"/>
                  </a:lnTo>
                  <a:lnTo>
                    <a:pt x="3779" y="13"/>
                  </a:lnTo>
                  <a:lnTo>
                    <a:pt x="3759" y="3"/>
                  </a:lnTo>
                  <a:lnTo>
                    <a:pt x="3747" y="2"/>
                  </a:lnTo>
                  <a:lnTo>
                    <a:pt x="3682" y="2"/>
                  </a:lnTo>
                  <a:lnTo>
                    <a:pt x="3707" y="30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3795" y="156"/>
                  </a:moveTo>
                  <a:lnTo>
                    <a:pt x="3763" y="98"/>
                  </a:lnTo>
                  <a:lnTo>
                    <a:pt x="3782" y="86"/>
                  </a:lnTo>
                  <a:lnTo>
                    <a:pt x="3768" y="40"/>
                  </a:lnTo>
                  <a:lnTo>
                    <a:pt x="3768" y="65"/>
                  </a:lnTo>
                  <a:lnTo>
                    <a:pt x="3757" y="75"/>
                  </a:lnTo>
                  <a:lnTo>
                    <a:pt x="3707" y="75"/>
                  </a:lnTo>
                  <a:lnTo>
                    <a:pt x="3707" y="30"/>
                  </a:lnTo>
                  <a:lnTo>
                    <a:pt x="3682" y="2"/>
                  </a:lnTo>
                  <a:lnTo>
                    <a:pt x="3677" y="4"/>
                  </a:lnTo>
                  <a:lnTo>
                    <a:pt x="3677" y="159"/>
                  </a:lnTo>
                  <a:lnTo>
                    <a:pt x="3679" y="163"/>
                  </a:lnTo>
                  <a:lnTo>
                    <a:pt x="3703" y="163"/>
                  </a:lnTo>
                  <a:lnTo>
                    <a:pt x="3707" y="161"/>
                  </a:lnTo>
                  <a:lnTo>
                    <a:pt x="3707" y="100"/>
                  </a:lnTo>
                  <a:lnTo>
                    <a:pt x="3733" y="100"/>
                  </a:lnTo>
                  <a:lnTo>
                    <a:pt x="3763" y="161"/>
                  </a:lnTo>
                  <a:lnTo>
                    <a:pt x="3767" y="163"/>
                  </a:lnTo>
                  <a:lnTo>
                    <a:pt x="3791" y="163"/>
                  </a:lnTo>
                  <a:lnTo>
                    <a:pt x="3797" y="159"/>
                  </a:lnTo>
                  <a:lnTo>
                    <a:pt x="3795" y="156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3873" y="6"/>
                  </a:moveTo>
                  <a:lnTo>
                    <a:pt x="3873" y="159"/>
                  </a:lnTo>
                  <a:lnTo>
                    <a:pt x="3875" y="163"/>
                  </a:lnTo>
                  <a:lnTo>
                    <a:pt x="3899" y="163"/>
                  </a:lnTo>
                  <a:lnTo>
                    <a:pt x="3903" y="161"/>
                  </a:lnTo>
                  <a:lnTo>
                    <a:pt x="3903" y="6"/>
                  </a:lnTo>
                  <a:lnTo>
                    <a:pt x="3901" y="2"/>
                  </a:lnTo>
                  <a:lnTo>
                    <a:pt x="3877" y="2"/>
                  </a:lnTo>
                  <a:lnTo>
                    <a:pt x="3873" y="4"/>
                  </a:lnTo>
                  <a:lnTo>
                    <a:pt x="3873" y="6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4816" y="104"/>
                  </a:moveTo>
                  <a:lnTo>
                    <a:pt x="4811" y="126"/>
                  </a:lnTo>
                  <a:lnTo>
                    <a:pt x="4797" y="142"/>
                  </a:lnTo>
                  <a:lnTo>
                    <a:pt x="4776" y="149"/>
                  </a:lnTo>
                  <a:lnTo>
                    <a:pt x="4772" y="149"/>
                  </a:lnTo>
                  <a:lnTo>
                    <a:pt x="4750" y="144"/>
                  </a:lnTo>
                  <a:lnTo>
                    <a:pt x="4735" y="129"/>
                  </a:lnTo>
                  <a:lnTo>
                    <a:pt x="4729" y="107"/>
                  </a:lnTo>
                  <a:lnTo>
                    <a:pt x="4729" y="6"/>
                  </a:lnTo>
                  <a:lnTo>
                    <a:pt x="4727" y="2"/>
                  </a:lnTo>
                  <a:lnTo>
                    <a:pt x="4716" y="2"/>
                  </a:lnTo>
                  <a:lnTo>
                    <a:pt x="4711" y="4"/>
                  </a:lnTo>
                  <a:lnTo>
                    <a:pt x="4711" y="105"/>
                  </a:lnTo>
                  <a:lnTo>
                    <a:pt x="4715" y="127"/>
                  </a:lnTo>
                  <a:lnTo>
                    <a:pt x="4726" y="146"/>
                  </a:lnTo>
                  <a:lnTo>
                    <a:pt x="4743" y="159"/>
                  </a:lnTo>
                  <a:lnTo>
                    <a:pt x="4765" y="165"/>
                  </a:lnTo>
                  <a:lnTo>
                    <a:pt x="4772" y="165"/>
                  </a:lnTo>
                  <a:lnTo>
                    <a:pt x="4795" y="161"/>
                  </a:lnTo>
                  <a:lnTo>
                    <a:pt x="4814" y="150"/>
                  </a:lnTo>
                  <a:lnTo>
                    <a:pt x="4827" y="134"/>
                  </a:lnTo>
                  <a:lnTo>
                    <a:pt x="4833" y="112"/>
                  </a:lnTo>
                  <a:lnTo>
                    <a:pt x="4833" y="105"/>
                  </a:lnTo>
                  <a:lnTo>
                    <a:pt x="4833" y="6"/>
                  </a:lnTo>
                  <a:lnTo>
                    <a:pt x="4831" y="2"/>
                  </a:lnTo>
                  <a:lnTo>
                    <a:pt x="4820" y="2"/>
                  </a:lnTo>
                  <a:lnTo>
                    <a:pt x="4816" y="4"/>
                  </a:lnTo>
                  <a:lnTo>
                    <a:pt x="4816" y="104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4152" y="163"/>
                  </a:moveTo>
                  <a:lnTo>
                    <a:pt x="4172" y="163"/>
                  </a:lnTo>
                  <a:lnTo>
                    <a:pt x="4176" y="160"/>
                  </a:lnTo>
                  <a:lnTo>
                    <a:pt x="4190" y="72"/>
                  </a:lnTo>
                  <a:lnTo>
                    <a:pt x="4231" y="163"/>
                  </a:lnTo>
                  <a:lnTo>
                    <a:pt x="4235" y="165"/>
                  </a:lnTo>
                  <a:lnTo>
                    <a:pt x="4239" y="165"/>
                  </a:lnTo>
                  <a:lnTo>
                    <a:pt x="4243" y="163"/>
                  </a:lnTo>
                  <a:lnTo>
                    <a:pt x="4283" y="72"/>
                  </a:lnTo>
                  <a:lnTo>
                    <a:pt x="4284" y="72"/>
                  </a:lnTo>
                  <a:lnTo>
                    <a:pt x="4298" y="160"/>
                  </a:lnTo>
                  <a:lnTo>
                    <a:pt x="4302" y="163"/>
                  </a:lnTo>
                  <a:lnTo>
                    <a:pt x="4323" y="163"/>
                  </a:lnTo>
                  <a:lnTo>
                    <a:pt x="4328" y="161"/>
                  </a:lnTo>
                  <a:lnTo>
                    <a:pt x="4327" y="158"/>
                  </a:lnTo>
                  <a:lnTo>
                    <a:pt x="4300" y="3"/>
                  </a:lnTo>
                  <a:lnTo>
                    <a:pt x="4296" y="0"/>
                  </a:lnTo>
                  <a:lnTo>
                    <a:pt x="4290" y="0"/>
                  </a:lnTo>
                  <a:lnTo>
                    <a:pt x="4288" y="2"/>
                  </a:lnTo>
                  <a:lnTo>
                    <a:pt x="4238" y="111"/>
                  </a:lnTo>
                  <a:lnTo>
                    <a:pt x="4237" y="111"/>
                  </a:lnTo>
                  <a:lnTo>
                    <a:pt x="4186" y="2"/>
                  </a:lnTo>
                  <a:lnTo>
                    <a:pt x="4179" y="0"/>
                  </a:lnTo>
                  <a:lnTo>
                    <a:pt x="4175" y="3"/>
                  </a:lnTo>
                  <a:lnTo>
                    <a:pt x="4147" y="158"/>
                  </a:lnTo>
                  <a:lnTo>
                    <a:pt x="4149" y="163"/>
                  </a:lnTo>
                  <a:lnTo>
                    <a:pt x="4152" y="163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3983" y="65"/>
                  </a:moveTo>
                  <a:lnTo>
                    <a:pt x="3997" y="80"/>
                  </a:lnTo>
                  <a:lnTo>
                    <a:pt x="4015" y="91"/>
                  </a:lnTo>
                  <a:lnTo>
                    <a:pt x="4021" y="94"/>
                  </a:lnTo>
                  <a:lnTo>
                    <a:pt x="4043" y="106"/>
                  </a:lnTo>
                  <a:lnTo>
                    <a:pt x="4050" y="121"/>
                  </a:lnTo>
                  <a:lnTo>
                    <a:pt x="4050" y="131"/>
                  </a:lnTo>
                  <a:lnTo>
                    <a:pt x="4041" y="139"/>
                  </a:lnTo>
                  <a:lnTo>
                    <a:pt x="4015" y="139"/>
                  </a:lnTo>
                  <a:lnTo>
                    <a:pt x="4004" y="132"/>
                  </a:lnTo>
                  <a:lnTo>
                    <a:pt x="3995" y="125"/>
                  </a:lnTo>
                  <a:lnTo>
                    <a:pt x="3989" y="123"/>
                  </a:lnTo>
                  <a:lnTo>
                    <a:pt x="3987" y="126"/>
                  </a:lnTo>
                  <a:lnTo>
                    <a:pt x="3979" y="141"/>
                  </a:lnTo>
                  <a:lnTo>
                    <a:pt x="3978" y="146"/>
                  </a:lnTo>
                  <a:lnTo>
                    <a:pt x="3980" y="147"/>
                  </a:lnTo>
                  <a:lnTo>
                    <a:pt x="3991" y="156"/>
                  </a:lnTo>
                  <a:lnTo>
                    <a:pt x="4011" y="163"/>
                  </a:lnTo>
                  <a:lnTo>
                    <a:pt x="4030" y="165"/>
                  </a:lnTo>
                  <a:lnTo>
                    <a:pt x="4055" y="160"/>
                  </a:lnTo>
                  <a:lnTo>
                    <a:pt x="4073" y="148"/>
                  </a:lnTo>
                  <a:lnTo>
                    <a:pt x="4082" y="130"/>
                  </a:lnTo>
                  <a:lnTo>
                    <a:pt x="4083" y="120"/>
                  </a:lnTo>
                  <a:lnTo>
                    <a:pt x="4078" y="98"/>
                  </a:lnTo>
                  <a:lnTo>
                    <a:pt x="4064" y="83"/>
                  </a:lnTo>
                  <a:lnTo>
                    <a:pt x="4046" y="72"/>
                  </a:lnTo>
                  <a:lnTo>
                    <a:pt x="4035" y="68"/>
                  </a:lnTo>
                  <a:lnTo>
                    <a:pt x="4017" y="60"/>
                  </a:lnTo>
                  <a:lnTo>
                    <a:pt x="4008" y="53"/>
                  </a:lnTo>
                  <a:lnTo>
                    <a:pt x="4008" y="33"/>
                  </a:lnTo>
                  <a:lnTo>
                    <a:pt x="4015" y="26"/>
                  </a:lnTo>
                  <a:lnTo>
                    <a:pt x="4041" y="26"/>
                  </a:lnTo>
                  <a:lnTo>
                    <a:pt x="4050" y="32"/>
                  </a:lnTo>
                  <a:lnTo>
                    <a:pt x="4060" y="39"/>
                  </a:lnTo>
                  <a:lnTo>
                    <a:pt x="4067" y="39"/>
                  </a:lnTo>
                  <a:lnTo>
                    <a:pt x="4068" y="36"/>
                  </a:lnTo>
                  <a:lnTo>
                    <a:pt x="4077" y="23"/>
                  </a:lnTo>
                  <a:lnTo>
                    <a:pt x="4078" y="17"/>
                  </a:lnTo>
                  <a:lnTo>
                    <a:pt x="4076" y="15"/>
                  </a:lnTo>
                  <a:lnTo>
                    <a:pt x="4064" y="8"/>
                  </a:lnTo>
                  <a:lnTo>
                    <a:pt x="4042" y="1"/>
                  </a:lnTo>
                  <a:lnTo>
                    <a:pt x="4030" y="0"/>
                  </a:lnTo>
                  <a:lnTo>
                    <a:pt x="4003" y="5"/>
                  </a:lnTo>
                  <a:lnTo>
                    <a:pt x="3986" y="19"/>
                  </a:lnTo>
                  <a:lnTo>
                    <a:pt x="3979" y="37"/>
                  </a:lnTo>
                  <a:lnTo>
                    <a:pt x="3978" y="44"/>
                  </a:lnTo>
                  <a:lnTo>
                    <a:pt x="3983" y="65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3471" y="126"/>
                  </a:moveTo>
                  <a:lnTo>
                    <a:pt x="3483" y="144"/>
                  </a:lnTo>
                  <a:lnTo>
                    <a:pt x="3500" y="158"/>
                  </a:lnTo>
                  <a:lnTo>
                    <a:pt x="3521" y="165"/>
                  </a:lnTo>
                  <a:lnTo>
                    <a:pt x="3531" y="165"/>
                  </a:lnTo>
                  <a:lnTo>
                    <a:pt x="3554" y="162"/>
                  </a:lnTo>
                  <a:lnTo>
                    <a:pt x="3573" y="151"/>
                  </a:lnTo>
                  <a:lnTo>
                    <a:pt x="3587" y="135"/>
                  </a:lnTo>
                  <a:lnTo>
                    <a:pt x="3595" y="114"/>
                  </a:lnTo>
                  <a:lnTo>
                    <a:pt x="3595" y="104"/>
                  </a:lnTo>
                  <a:lnTo>
                    <a:pt x="3595" y="6"/>
                  </a:lnTo>
                  <a:lnTo>
                    <a:pt x="3593" y="2"/>
                  </a:lnTo>
                  <a:lnTo>
                    <a:pt x="3569" y="2"/>
                  </a:lnTo>
                  <a:lnTo>
                    <a:pt x="3565" y="4"/>
                  </a:lnTo>
                  <a:lnTo>
                    <a:pt x="3565" y="103"/>
                  </a:lnTo>
                  <a:lnTo>
                    <a:pt x="3558" y="124"/>
                  </a:lnTo>
                  <a:lnTo>
                    <a:pt x="3540" y="135"/>
                  </a:lnTo>
                  <a:lnTo>
                    <a:pt x="3531" y="135"/>
                  </a:lnTo>
                  <a:lnTo>
                    <a:pt x="3510" y="129"/>
                  </a:lnTo>
                  <a:lnTo>
                    <a:pt x="3499" y="111"/>
                  </a:lnTo>
                  <a:lnTo>
                    <a:pt x="3498" y="102"/>
                  </a:lnTo>
                  <a:lnTo>
                    <a:pt x="3498" y="6"/>
                  </a:lnTo>
                  <a:lnTo>
                    <a:pt x="3496" y="2"/>
                  </a:lnTo>
                  <a:lnTo>
                    <a:pt x="3472" y="2"/>
                  </a:lnTo>
                  <a:lnTo>
                    <a:pt x="3467" y="4"/>
                  </a:lnTo>
                  <a:lnTo>
                    <a:pt x="3467" y="104"/>
                  </a:lnTo>
                  <a:lnTo>
                    <a:pt x="3471" y="126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3102" y="163"/>
                  </a:moveTo>
                  <a:lnTo>
                    <a:pt x="3126" y="163"/>
                  </a:lnTo>
                  <a:lnTo>
                    <a:pt x="3130" y="161"/>
                  </a:lnTo>
                  <a:lnTo>
                    <a:pt x="3130" y="30"/>
                  </a:lnTo>
                  <a:lnTo>
                    <a:pt x="3165" y="30"/>
                  </a:lnTo>
                  <a:lnTo>
                    <a:pt x="3170" y="28"/>
                  </a:lnTo>
                  <a:lnTo>
                    <a:pt x="3170" y="6"/>
                  </a:lnTo>
                  <a:lnTo>
                    <a:pt x="3168" y="2"/>
                  </a:lnTo>
                  <a:lnTo>
                    <a:pt x="3065" y="2"/>
                  </a:lnTo>
                  <a:lnTo>
                    <a:pt x="3060" y="4"/>
                  </a:lnTo>
                  <a:lnTo>
                    <a:pt x="3060" y="25"/>
                  </a:lnTo>
                  <a:lnTo>
                    <a:pt x="3062" y="30"/>
                  </a:lnTo>
                  <a:lnTo>
                    <a:pt x="3100" y="30"/>
                  </a:lnTo>
                  <a:lnTo>
                    <a:pt x="3100" y="159"/>
                  </a:lnTo>
                  <a:lnTo>
                    <a:pt x="3102" y="163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6091" y="147"/>
                  </a:moveTo>
                  <a:lnTo>
                    <a:pt x="6101" y="154"/>
                  </a:lnTo>
                  <a:lnTo>
                    <a:pt x="6122" y="163"/>
                  </a:lnTo>
                  <a:lnTo>
                    <a:pt x="6139" y="165"/>
                  </a:lnTo>
                  <a:lnTo>
                    <a:pt x="6163" y="161"/>
                  </a:lnTo>
                  <a:lnTo>
                    <a:pt x="6180" y="148"/>
                  </a:lnTo>
                  <a:lnTo>
                    <a:pt x="6189" y="129"/>
                  </a:lnTo>
                  <a:lnTo>
                    <a:pt x="6189" y="123"/>
                  </a:lnTo>
                  <a:lnTo>
                    <a:pt x="6185" y="104"/>
                  </a:lnTo>
                  <a:lnTo>
                    <a:pt x="6172" y="90"/>
                  </a:lnTo>
                  <a:lnTo>
                    <a:pt x="6153" y="78"/>
                  </a:lnTo>
                  <a:lnTo>
                    <a:pt x="6138" y="72"/>
                  </a:lnTo>
                  <a:lnTo>
                    <a:pt x="6117" y="61"/>
                  </a:lnTo>
                  <a:lnTo>
                    <a:pt x="6107" y="45"/>
                  </a:lnTo>
                  <a:lnTo>
                    <a:pt x="6107" y="40"/>
                  </a:lnTo>
                  <a:lnTo>
                    <a:pt x="6114" y="24"/>
                  </a:lnTo>
                  <a:lnTo>
                    <a:pt x="6138" y="15"/>
                  </a:lnTo>
                  <a:lnTo>
                    <a:pt x="6152" y="15"/>
                  </a:lnTo>
                  <a:lnTo>
                    <a:pt x="6160" y="19"/>
                  </a:lnTo>
                  <a:lnTo>
                    <a:pt x="6169" y="24"/>
                  </a:lnTo>
                  <a:lnTo>
                    <a:pt x="6176" y="26"/>
                  </a:lnTo>
                  <a:lnTo>
                    <a:pt x="6180" y="19"/>
                  </a:lnTo>
                  <a:lnTo>
                    <a:pt x="6182" y="15"/>
                  </a:lnTo>
                  <a:lnTo>
                    <a:pt x="6178" y="11"/>
                  </a:lnTo>
                  <a:lnTo>
                    <a:pt x="6168" y="6"/>
                  </a:lnTo>
                  <a:lnTo>
                    <a:pt x="6141" y="0"/>
                  </a:lnTo>
                  <a:lnTo>
                    <a:pt x="6139" y="0"/>
                  </a:lnTo>
                  <a:lnTo>
                    <a:pt x="6111" y="6"/>
                  </a:lnTo>
                  <a:lnTo>
                    <a:pt x="6096" y="21"/>
                  </a:lnTo>
                  <a:lnTo>
                    <a:pt x="6090" y="38"/>
                  </a:lnTo>
                  <a:lnTo>
                    <a:pt x="6090" y="41"/>
                  </a:lnTo>
                  <a:lnTo>
                    <a:pt x="6095" y="62"/>
                  </a:lnTo>
                  <a:lnTo>
                    <a:pt x="6108" y="76"/>
                  </a:lnTo>
                  <a:lnTo>
                    <a:pt x="6128" y="86"/>
                  </a:lnTo>
                  <a:lnTo>
                    <a:pt x="6131" y="87"/>
                  </a:lnTo>
                  <a:lnTo>
                    <a:pt x="6155" y="99"/>
                  </a:lnTo>
                  <a:lnTo>
                    <a:pt x="6168" y="112"/>
                  </a:lnTo>
                  <a:lnTo>
                    <a:pt x="6171" y="124"/>
                  </a:lnTo>
                  <a:lnTo>
                    <a:pt x="6163" y="142"/>
                  </a:lnTo>
                  <a:lnTo>
                    <a:pt x="6141" y="150"/>
                  </a:lnTo>
                  <a:lnTo>
                    <a:pt x="6140" y="150"/>
                  </a:lnTo>
                  <a:lnTo>
                    <a:pt x="6115" y="143"/>
                  </a:lnTo>
                  <a:lnTo>
                    <a:pt x="6101" y="134"/>
                  </a:lnTo>
                  <a:lnTo>
                    <a:pt x="6095" y="132"/>
                  </a:lnTo>
                  <a:lnTo>
                    <a:pt x="6093" y="135"/>
                  </a:lnTo>
                  <a:lnTo>
                    <a:pt x="6090" y="139"/>
                  </a:lnTo>
                  <a:lnTo>
                    <a:pt x="6086" y="143"/>
                  </a:lnTo>
                  <a:lnTo>
                    <a:pt x="6091" y="147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5581" y="147"/>
                  </a:moveTo>
                  <a:lnTo>
                    <a:pt x="5591" y="154"/>
                  </a:lnTo>
                  <a:lnTo>
                    <a:pt x="5613" y="163"/>
                  </a:lnTo>
                  <a:lnTo>
                    <a:pt x="5630" y="165"/>
                  </a:lnTo>
                  <a:lnTo>
                    <a:pt x="5653" y="161"/>
                  </a:lnTo>
                  <a:lnTo>
                    <a:pt x="5670" y="148"/>
                  </a:lnTo>
                  <a:lnTo>
                    <a:pt x="5679" y="129"/>
                  </a:lnTo>
                  <a:lnTo>
                    <a:pt x="5679" y="123"/>
                  </a:lnTo>
                  <a:lnTo>
                    <a:pt x="5675" y="104"/>
                  </a:lnTo>
                  <a:lnTo>
                    <a:pt x="5663" y="90"/>
                  </a:lnTo>
                  <a:lnTo>
                    <a:pt x="5643" y="78"/>
                  </a:lnTo>
                  <a:lnTo>
                    <a:pt x="5628" y="72"/>
                  </a:lnTo>
                  <a:lnTo>
                    <a:pt x="5607" y="61"/>
                  </a:lnTo>
                  <a:lnTo>
                    <a:pt x="5598" y="45"/>
                  </a:lnTo>
                  <a:lnTo>
                    <a:pt x="5597" y="40"/>
                  </a:lnTo>
                  <a:lnTo>
                    <a:pt x="5604" y="24"/>
                  </a:lnTo>
                  <a:lnTo>
                    <a:pt x="5628" y="15"/>
                  </a:lnTo>
                  <a:lnTo>
                    <a:pt x="5642" y="15"/>
                  </a:lnTo>
                  <a:lnTo>
                    <a:pt x="5650" y="19"/>
                  </a:lnTo>
                  <a:lnTo>
                    <a:pt x="5660" y="24"/>
                  </a:lnTo>
                  <a:lnTo>
                    <a:pt x="5666" y="26"/>
                  </a:lnTo>
                  <a:lnTo>
                    <a:pt x="5670" y="19"/>
                  </a:lnTo>
                  <a:lnTo>
                    <a:pt x="5673" y="15"/>
                  </a:lnTo>
                  <a:lnTo>
                    <a:pt x="5669" y="11"/>
                  </a:lnTo>
                  <a:lnTo>
                    <a:pt x="5658" y="6"/>
                  </a:lnTo>
                  <a:lnTo>
                    <a:pt x="5631" y="0"/>
                  </a:lnTo>
                  <a:lnTo>
                    <a:pt x="5629" y="0"/>
                  </a:lnTo>
                  <a:lnTo>
                    <a:pt x="5602" y="6"/>
                  </a:lnTo>
                  <a:lnTo>
                    <a:pt x="5586" y="21"/>
                  </a:lnTo>
                  <a:lnTo>
                    <a:pt x="5580" y="38"/>
                  </a:lnTo>
                  <a:lnTo>
                    <a:pt x="5580" y="41"/>
                  </a:lnTo>
                  <a:lnTo>
                    <a:pt x="5585" y="62"/>
                  </a:lnTo>
                  <a:lnTo>
                    <a:pt x="5598" y="76"/>
                  </a:lnTo>
                  <a:lnTo>
                    <a:pt x="5619" y="86"/>
                  </a:lnTo>
                  <a:lnTo>
                    <a:pt x="5621" y="87"/>
                  </a:lnTo>
                  <a:lnTo>
                    <a:pt x="5645" y="99"/>
                  </a:lnTo>
                  <a:lnTo>
                    <a:pt x="5658" y="112"/>
                  </a:lnTo>
                  <a:lnTo>
                    <a:pt x="5661" y="124"/>
                  </a:lnTo>
                  <a:lnTo>
                    <a:pt x="5653" y="142"/>
                  </a:lnTo>
                  <a:lnTo>
                    <a:pt x="5631" y="150"/>
                  </a:lnTo>
                  <a:lnTo>
                    <a:pt x="5630" y="150"/>
                  </a:lnTo>
                  <a:lnTo>
                    <a:pt x="5605" y="143"/>
                  </a:lnTo>
                  <a:lnTo>
                    <a:pt x="5591" y="134"/>
                  </a:lnTo>
                  <a:lnTo>
                    <a:pt x="5586" y="132"/>
                  </a:lnTo>
                  <a:lnTo>
                    <a:pt x="5583" y="135"/>
                  </a:lnTo>
                  <a:lnTo>
                    <a:pt x="5580" y="139"/>
                  </a:lnTo>
                  <a:lnTo>
                    <a:pt x="5577" y="143"/>
                  </a:lnTo>
                  <a:lnTo>
                    <a:pt x="5581" y="147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5748" y="147"/>
                  </a:moveTo>
                  <a:lnTo>
                    <a:pt x="5758" y="154"/>
                  </a:lnTo>
                  <a:lnTo>
                    <a:pt x="5779" y="163"/>
                  </a:lnTo>
                  <a:lnTo>
                    <a:pt x="5796" y="165"/>
                  </a:lnTo>
                  <a:lnTo>
                    <a:pt x="5819" y="161"/>
                  </a:lnTo>
                  <a:lnTo>
                    <a:pt x="5837" y="148"/>
                  </a:lnTo>
                  <a:lnTo>
                    <a:pt x="5846" y="129"/>
                  </a:lnTo>
                  <a:lnTo>
                    <a:pt x="5846" y="123"/>
                  </a:lnTo>
                  <a:lnTo>
                    <a:pt x="5842" y="104"/>
                  </a:lnTo>
                  <a:lnTo>
                    <a:pt x="5829" y="90"/>
                  </a:lnTo>
                  <a:lnTo>
                    <a:pt x="5810" y="78"/>
                  </a:lnTo>
                  <a:lnTo>
                    <a:pt x="5795" y="72"/>
                  </a:lnTo>
                  <a:lnTo>
                    <a:pt x="5774" y="61"/>
                  </a:lnTo>
                  <a:lnTo>
                    <a:pt x="5764" y="45"/>
                  </a:lnTo>
                  <a:lnTo>
                    <a:pt x="5764" y="40"/>
                  </a:lnTo>
                  <a:lnTo>
                    <a:pt x="5770" y="24"/>
                  </a:lnTo>
                  <a:lnTo>
                    <a:pt x="5795" y="15"/>
                  </a:lnTo>
                  <a:lnTo>
                    <a:pt x="5809" y="15"/>
                  </a:lnTo>
                  <a:lnTo>
                    <a:pt x="5817" y="19"/>
                  </a:lnTo>
                  <a:lnTo>
                    <a:pt x="5826" y="24"/>
                  </a:lnTo>
                  <a:lnTo>
                    <a:pt x="5832" y="26"/>
                  </a:lnTo>
                  <a:lnTo>
                    <a:pt x="5837" y="19"/>
                  </a:lnTo>
                  <a:lnTo>
                    <a:pt x="5839" y="15"/>
                  </a:lnTo>
                  <a:lnTo>
                    <a:pt x="5835" y="11"/>
                  </a:lnTo>
                  <a:lnTo>
                    <a:pt x="5825" y="6"/>
                  </a:lnTo>
                  <a:lnTo>
                    <a:pt x="5798" y="0"/>
                  </a:lnTo>
                  <a:lnTo>
                    <a:pt x="5796" y="0"/>
                  </a:lnTo>
                  <a:lnTo>
                    <a:pt x="5768" y="6"/>
                  </a:lnTo>
                  <a:lnTo>
                    <a:pt x="5753" y="21"/>
                  </a:lnTo>
                  <a:lnTo>
                    <a:pt x="5747" y="38"/>
                  </a:lnTo>
                  <a:lnTo>
                    <a:pt x="5747" y="41"/>
                  </a:lnTo>
                  <a:lnTo>
                    <a:pt x="5751" y="62"/>
                  </a:lnTo>
                  <a:lnTo>
                    <a:pt x="5765" y="76"/>
                  </a:lnTo>
                  <a:lnTo>
                    <a:pt x="5785" y="86"/>
                  </a:lnTo>
                  <a:lnTo>
                    <a:pt x="5787" y="87"/>
                  </a:lnTo>
                  <a:lnTo>
                    <a:pt x="5811" y="99"/>
                  </a:lnTo>
                  <a:lnTo>
                    <a:pt x="5825" y="112"/>
                  </a:lnTo>
                  <a:lnTo>
                    <a:pt x="5828" y="124"/>
                  </a:lnTo>
                  <a:lnTo>
                    <a:pt x="5819" y="142"/>
                  </a:lnTo>
                  <a:lnTo>
                    <a:pt x="5797" y="150"/>
                  </a:lnTo>
                  <a:lnTo>
                    <a:pt x="5771" y="143"/>
                  </a:lnTo>
                  <a:lnTo>
                    <a:pt x="5758" y="134"/>
                  </a:lnTo>
                  <a:lnTo>
                    <a:pt x="5752" y="132"/>
                  </a:lnTo>
                  <a:lnTo>
                    <a:pt x="5750" y="135"/>
                  </a:lnTo>
                  <a:lnTo>
                    <a:pt x="5746" y="139"/>
                  </a:lnTo>
                  <a:lnTo>
                    <a:pt x="5743" y="143"/>
                  </a:lnTo>
                  <a:lnTo>
                    <a:pt x="5748" y="147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4912" y="147"/>
                  </a:moveTo>
                  <a:lnTo>
                    <a:pt x="4922" y="154"/>
                  </a:lnTo>
                  <a:lnTo>
                    <a:pt x="4944" y="163"/>
                  </a:lnTo>
                  <a:lnTo>
                    <a:pt x="4961" y="165"/>
                  </a:lnTo>
                  <a:lnTo>
                    <a:pt x="4984" y="161"/>
                  </a:lnTo>
                  <a:lnTo>
                    <a:pt x="5002" y="148"/>
                  </a:lnTo>
                  <a:lnTo>
                    <a:pt x="5010" y="129"/>
                  </a:lnTo>
                  <a:lnTo>
                    <a:pt x="5011" y="123"/>
                  </a:lnTo>
                  <a:lnTo>
                    <a:pt x="5006" y="104"/>
                  </a:lnTo>
                  <a:lnTo>
                    <a:pt x="4994" y="90"/>
                  </a:lnTo>
                  <a:lnTo>
                    <a:pt x="4974" y="78"/>
                  </a:lnTo>
                  <a:lnTo>
                    <a:pt x="4960" y="72"/>
                  </a:lnTo>
                  <a:lnTo>
                    <a:pt x="4938" y="61"/>
                  </a:lnTo>
                  <a:lnTo>
                    <a:pt x="4929" y="45"/>
                  </a:lnTo>
                  <a:lnTo>
                    <a:pt x="4929" y="40"/>
                  </a:lnTo>
                  <a:lnTo>
                    <a:pt x="4935" y="24"/>
                  </a:lnTo>
                  <a:lnTo>
                    <a:pt x="4959" y="15"/>
                  </a:lnTo>
                  <a:lnTo>
                    <a:pt x="4973" y="15"/>
                  </a:lnTo>
                  <a:lnTo>
                    <a:pt x="4981" y="19"/>
                  </a:lnTo>
                  <a:lnTo>
                    <a:pt x="4991" y="24"/>
                  </a:lnTo>
                  <a:lnTo>
                    <a:pt x="4997" y="26"/>
                  </a:lnTo>
                  <a:lnTo>
                    <a:pt x="5001" y="19"/>
                  </a:lnTo>
                  <a:lnTo>
                    <a:pt x="5004" y="15"/>
                  </a:lnTo>
                  <a:lnTo>
                    <a:pt x="5000" y="11"/>
                  </a:lnTo>
                  <a:lnTo>
                    <a:pt x="4989" y="6"/>
                  </a:lnTo>
                  <a:lnTo>
                    <a:pt x="4962" y="0"/>
                  </a:lnTo>
                  <a:lnTo>
                    <a:pt x="4961" y="0"/>
                  </a:lnTo>
                  <a:lnTo>
                    <a:pt x="4933" y="6"/>
                  </a:lnTo>
                  <a:lnTo>
                    <a:pt x="4917" y="21"/>
                  </a:lnTo>
                  <a:lnTo>
                    <a:pt x="4912" y="38"/>
                  </a:lnTo>
                  <a:lnTo>
                    <a:pt x="4912" y="41"/>
                  </a:lnTo>
                  <a:lnTo>
                    <a:pt x="4916" y="62"/>
                  </a:lnTo>
                  <a:lnTo>
                    <a:pt x="4929" y="76"/>
                  </a:lnTo>
                  <a:lnTo>
                    <a:pt x="4950" y="86"/>
                  </a:lnTo>
                  <a:lnTo>
                    <a:pt x="4952" y="87"/>
                  </a:lnTo>
                  <a:lnTo>
                    <a:pt x="4976" y="99"/>
                  </a:lnTo>
                  <a:lnTo>
                    <a:pt x="4989" y="112"/>
                  </a:lnTo>
                  <a:lnTo>
                    <a:pt x="4992" y="124"/>
                  </a:lnTo>
                  <a:lnTo>
                    <a:pt x="4984" y="142"/>
                  </a:lnTo>
                  <a:lnTo>
                    <a:pt x="4962" y="150"/>
                  </a:lnTo>
                  <a:lnTo>
                    <a:pt x="4961" y="150"/>
                  </a:lnTo>
                  <a:lnTo>
                    <a:pt x="4936" y="143"/>
                  </a:lnTo>
                  <a:lnTo>
                    <a:pt x="4922" y="134"/>
                  </a:lnTo>
                  <a:lnTo>
                    <a:pt x="4917" y="132"/>
                  </a:lnTo>
                  <a:lnTo>
                    <a:pt x="4915" y="135"/>
                  </a:lnTo>
                  <a:lnTo>
                    <a:pt x="4911" y="139"/>
                  </a:lnTo>
                  <a:lnTo>
                    <a:pt x="4908" y="143"/>
                  </a:lnTo>
                  <a:lnTo>
                    <a:pt x="4912" y="147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2193" y="126"/>
                  </a:moveTo>
                  <a:lnTo>
                    <a:pt x="2204" y="144"/>
                  </a:lnTo>
                  <a:lnTo>
                    <a:pt x="2221" y="158"/>
                  </a:lnTo>
                  <a:lnTo>
                    <a:pt x="2242" y="165"/>
                  </a:lnTo>
                  <a:lnTo>
                    <a:pt x="2253" y="165"/>
                  </a:lnTo>
                  <a:lnTo>
                    <a:pt x="2276" y="162"/>
                  </a:lnTo>
                  <a:lnTo>
                    <a:pt x="2295" y="151"/>
                  </a:lnTo>
                  <a:lnTo>
                    <a:pt x="2309" y="135"/>
                  </a:lnTo>
                  <a:lnTo>
                    <a:pt x="2316" y="114"/>
                  </a:lnTo>
                  <a:lnTo>
                    <a:pt x="2317" y="104"/>
                  </a:lnTo>
                  <a:lnTo>
                    <a:pt x="2317" y="6"/>
                  </a:lnTo>
                  <a:lnTo>
                    <a:pt x="2315" y="2"/>
                  </a:lnTo>
                  <a:lnTo>
                    <a:pt x="2290" y="2"/>
                  </a:lnTo>
                  <a:lnTo>
                    <a:pt x="2286" y="4"/>
                  </a:lnTo>
                  <a:lnTo>
                    <a:pt x="2286" y="103"/>
                  </a:lnTo>
                  <a:lnTo>
                    <a:pt x="2279" y="124"/>
                  </a:lnTo>
                  <a:lnTo>
                    <a:pt x="2261" y="135"/>
                  </a:lnTo>
                  <a:lnTo>
                    <a:pt x="2253" y="135"/>
                  </a:lnTo>
                  <a:lnTo>
                    <a:pt x="2231" y="129"/>
                  </a:lnTo>
                  <a:lnTo>
                    <a:pt x="2220" y="111"/>
                  </a:lnTo>
                  <a:lnTo>
                    <a:pt x="2219" y="102"/>
                  </a:lnTo>
                  <a:lnTo>
                    <a:pt x="2219" y="6"/>
                  </a:lnTo>
                  <a:lnTo>
                    <a:pt x="2217" y="2"/>
                  </a:lnTo>
                  <a:lnTo>
                    <a:pt x="2193" y="2"/>
                  </a:lnTo>
                  <a:lnTo>
                    <a:pt x="2189" y="4"/>
                  </a:lnTo>
                  <a:lnTo>
                    <a:pt x="2189" y="104"/>
                  </a:lnTo>
                  <a:lnTo>
                    <a:pt x="2193" y="126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18" y="147"/>
                  </a:moveTo>
                  <a:lnTo>
                    <a:pt x="18" y="18"/>
                  </a:lnTo>
                  <a:lnTo>
                    <a:pt x="54" y="18"/>
                  </a:lnTo>
                  <a:lnTo>
                    <a:pt x="77" y="21"/>
                  </a:lnTo>
                  <a:lnTo>
                    <a:pt x="72" y="4"/>
                  </a:lnTo>
                  <a:lnTo>
                    <a:pt x="56" y="2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159"/>
                  </a:lnTo>
                  <a:lnTo>
                    <a:pt x="2" y="163"/>
                  </a:lnTo>
                  <a:lnTo>
                    <a:pt x="56" y="163"/>
                  </a:lnTo>
                  <a:lnTo>
                    <a:pt x="18" y="147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314" y="15"/>
                  </a:moveTo>
                  <a:lnTo>
                    <a:pt x="314" y="6"/>
                  </a:lnTo>
                  <a:lnTo>
                    <a:pt x="312" y="2"/>
                  </a:lnTo>
                  <a:lnTo>
                    <a:pt x="219" y="2"/>
                  </a:lnTo>
                  <a:lnTo>
                    <a:pt x="215" y="4"/>
                  </a:lnTo>
                  <a:lnTo>
                    <a:pt x="215" y="159"/>
                  </a:lnTo>
                  <a:lnTo>
                    <a:pt x="217" y="163"/>
                  </a:lnTo>
                  <a:lnTo>
                    <a:pt x="310" y="163"/>
                  </a:lnTo>
                  <a:lnTo>
                    <a:pt x="314" y="161"/>
                  </a:lnTo>
                  <a:lnTo>
                    <a:pt x="314" y="152"/>
                  </a:lnTo>
                  <a:lnTo>
                    <a:pt x="312" y="148"/>
                  </a:lnTo>
                  <a:lnTo>
                    <a:pt x="233" y="148"/>
                  </a:lnTo>
                  <a:lnTo>
                    <a:pt x="233" y="89"/>
                  </a:lnTo>
                  <a:lnTo>
                    <a:pt x="299" y="89"/>
                  </a:lnTo>
                  <a:lnTo>
                    <a:pt x="303" y="87"/>
                  </a:lnTo>
                  <a:lnTo>
                    <a:pt x="303" y="78"/>
                  </a:lnTo>
                  <a:lnTo>
                    <a:pt x="301" y="74"/>
                  </a:lnTo>
                  <a:lnTo>
                    <a:pt x="233" y="74"/>
                  </a:lnTo>
                  <a:lnTo>
                    <a:pt x="233" y="17"/>
                  </a:lnTo>
                  <a:lnTo>
                    <a:pt x="310" y="17"/>
                  </a:lnTo>
                  <a:lnTo>
                    <a:pt x="314" y="15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441" y="163"/>
                  </a:moveTo>
                  <a:lnTo>
                    <a:pt x="447" y="165"/>
                  </a:lnTo>
                  <a:lnTo>
                    <a:pt x="451" y="163"/>
                  </a:lnTo>
                  <a:lnTo>
                    <a:pt x="521" y="8"/>
                  </a:lnTo>
                  <a:lnTo>
                    <a:pt x="520" y="2"/>
                  </a:lnTo>
                  <a:lnTo>
                    <a:pt x="508" y="2"/>
                  </a:lnTo>
                  <a:lnTo>
                    <a:pt x="504" y="5"/>
                  </a:lnTo>
                  <a:lnTo>
                    <a:pt x="446" y="133"/>
                  </a:lnTo>
                  <a:lnTo>
                    <a:pt x="445" y="133"/>
                  </a:lnTo>
                  <a:lnTo>
                    <a:pt x="388" y="5"/>
                  </a:lnTo>
                  <a:lnTo>
                    <a:pt x="384" y="2"/>
                  </a:lnTo>
                  <a:lnTo>
                    <a:pt x="375" y="2"/>
                  </a:lnTo>
                  <a:lnTo>
                    <a:pt x="370" y="5"/>
                  </a:lnTo>
                  <a:lnTo>
                    <a:pt x="371" y="8"/>
                  </a:lnTo>
                  <a:lnTo>
                    <a:pt x="441" y="163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96" y="32"/>
                  </a:moveTo>
                  <a:lnTo>
                    <a:pt x="109" y="48"/>
                  </a:lnTo>
                  <a:lnTo>
                    <a:pt x="117" y="69"/>
                  </a:lnTo>
                  <a:lnTo>
                    <a:pt x="118" y="82"/>
                  </a:lnTo>
                  <a:lnTo>
                    <a:pt x="114" y="106"/>
                  </a:lnTo>
                  <a:lnTo>
                    <a:pt x="104" y="125"/>
                  </a:lnTo>
                  <a:lnTo>
                    <a:pt x="88" y="138"/>
                  </a:lnTo>
                  <a:lnTo>
                    <a:pt x="67" y="146"/>
                  </a:lnTo>
                  <a:lnTo>
                    <a:pt x="54" y="147"/>
                  </a:lnTo>
                  <a:lnTo>
                    <a:pt x="18" y="147"/>
                  </a:lnTo>
                  <a:lnTo>
                    <a:pt x="56" y="163"/>
                  </a:lnTo>
                  <a:lnTo>
                    <a:pt x="78" y="160"/>
                  </a:lnTo>
                  <a:lnTo>
                    <a:pt x="98" y="151"/>
                  </a:lnTo>
                  <a:lnTo>
                    <a:pt x="115" y="137"/>
                  </a:lnTo>
                  <a:lnTo>
                    <a:pt x="128" y="119"/>
                  </a:lnTo>
                  <a:lnTo>
                    <a:pt x="135" y="98"/>
                  </a:lnTo>
                  <a:lnTo>
                    <a:pt x="137" y="82"/>
                  </a:lnTo>
                  <a:lnTo>
                    <a:pt x="133" y="60"/>
                  </a:lnTo>
                  <a:lnTo>
                    <a:pt x="124" y="40"/>
                  </a:lnTo>
                  <a:lnTo>
                    <a:pt x="110" y="23"/>
                  </a:lnTo>
                  <a:lnTo>
                    <a:pt x="93" y="11"/>
                  </a:lnTo>
                  <a:lnTo>
                    <a:pt x="72" y="4"/>
                  </a:lnTo>
                  <a:lnTo>
                    <a:pt x="77" y="21"/>
                  </a:lnTo>
                  <a:lnTo>
                    <a:pt x="96" y="32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8" name="Google Shape;528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688" y="15"/>
                  </a:moveTo>
                  <a:lnTo>
                    <a:pt x="688" y="6"/>
                  </a:lnTo>
                  <a:lnTo>
                    <a:pt x="686" y="2"/>
                  </a:lnTo>
                  <a:lnTo>
                    <a:pt x="593" y="2"/>
                  </a:lnTo>
                  <a:lnTo>
                    <a:pt x="588" y="4"/>
                  </a:lnTo>
                  <a:lnTo>
                    <a:pt x="588" y="159"/>
                  </a:lnTo>
                  <a:lnTo>
                    <a:pt x="590" y="163"/>
                  </a:lnTo>
                  <a:lnTo>
                    <a:pt x="683" y="163"/>
                  </a:lnTo>
                  <a:lnTo>
                    <a:pt x="688" y="161"/>
                  </a:lnTo>
                  <a:lnTo>
                    <a:pt x="688" y="152"/>
                  </a:lnTo>
                  <a:lnTo>
                    <a:pt x="686" y="148"/>
                  </a:lnTo>
                  <a:lnTo>
                    <a:pt x="606" y="148"/>
                  </a:lnTo>
                  <a:lnTo>
                    <a:pt x="606" y="89"/>
                  </a:lnTo>
                  <a:lnTo>
                    <a:pt x="672" y="89"/>
                  </a:lnTo>
                  <a:lnTo>
                    <a:pt x="676" y="87"/>
                  </a:lnTo>
                  <a:lnTo>
                    <a:pt x="676" y="78"/>
                  </a:lnTo>
                  <a:lnTo>
                    <a:pt x="674" y="74"/>
                  </a:lnTo>
                  <a:lnTo>
                    <a:pt x="606" y="74"/>
                  </a:lnTo>
                  <a:lnTo>
                    <a:pt x="606" y="17"/>
                  </a:lnTo>
                  <a:lnTo>
                    <a:pt x="683" y="17"/>
                  </a:lnTo>
                  <a:lnTo>
                    <a:pt x="688" y="15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9" name="Google Shape;529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783" y="148"/>
                  </a:moveTo>
                  <a:lnTo>
                    <a:pt x="783" y="6"/>
                  </a:lnTo>
                  <a:lnTo>
                    <a:pt x="781" y="2"/>
                  </a:lnTo>
                  <a:lnTo>
                    <a:pt x="769" y="2"/>
                  </a:lnTo>
                  <a:lnTo>
                    <a:pt x="765" y="4"/>
                  </a:lnTo>
                  <a:lnTo>
                    <a:pt x="765" y="159"/>
                  </a:lnTo>
                  <a:lnTo>
                    <a:pt x="767" y="163"/>
                  </a:lnTo>
                  <a:lnTo>
                    <a:pt x="849" y="163"/>
                  </a:lnTo>
                  <a:lnTo>
                    <a:pt x="853" y="161"/>
                  </a:lnTo>
                  <a:lnTo>
                    <a:pt x="853" y="152"/>
                  </a:lnTo>
                  <a:lnTo>
                    <a:pt x="851" y="148"/>
                  </a:lnTo>
                  <a:lnTo>
                    <a:pt x="783" y="148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0" name="Google Shape;530;p1"/>
            <p:cNvSpPr/>
            <p:nvPr/>
          </p:nvSpPr>
          <p:spPr>
            <a:xfrm>
              <a:off x="2863" y="2058"/>
              <a:ext cx="6189" cy="166"/>
            </a:xfrm>
            <a:custGeom>
              <a:avLst/>
              <a:gdLst/>
              <a:ahLst/>
              <a:cxnLst/>
              <a:rect l="l" t="t" r="r" b="b"/>
              <a:pathLst>
                <a:path w="6189" h="166" extrusionOk="0">
                  <a:moveTo>
                    <a:pt x="995" y="0"/>
                  </a:moveTo>
                  <a:lnTo>
                    <a:pt x="973" y="3"/>
                  </a:lnTo>
                  <a:lnTo>
                    <a:pt x="952" y="12"/>
                  </a:lnTo>
                  <a:lnTo>
                    <a:pt x="935" y="25"/>
                  </a:lnTo>
                  <a:lnTo>
                    <a:pt x="929" y="83"/>
                  </a:lnTo>
                  <a:lnTo>
                    <a:pt x="932" y="61"/>
                  </a:lnTo>
                  <a:lnTo>
                    <a:pt x="943" y="41"/>
                  </a:lnTo>
                  <a:lnTo>
                    <a:pt x="959" y="27"/>
                  </a:lnTo>
                  <a:lnTo>
                    <a:pt x="979" y="18"/>
                  </a:lnTo>
                  <a:lnTo>
                    <a:pt x="995" y="16"/>
                  </a:lnTo>
                  <a:lnTo>
                    <a:pt x="1017" y="20"/>
                  </a:lnTo>
                  <a:lnTo>
                    <a:pt x="1036" y="30"/>
                  </a:lnTo>
                  <a:lnTo>
                    <a:pt x="1051" y="46"/>
                  </a:lnTo>
                  <a:lnTo>
                    <a:pt x="1060" y="66"/>
                  </a:lnTo>
                  <a:lnTo>
                    <a:pt x="1062" y="83"/>
                  </a:lnTo>
                  <a:lnTo>
                    <a:pt x="1058" y="105"/>
                  </a:lnTo>
                  <a:lnTo>
                    <a:pt x="1047" y="124"/>
                  </a:lnTo>
                  <a:lnTo>
                    <a:pt x="1031" y="139"/>
                  </a:lnTo>
                  <a:lnTo>
                    <a:pt x="1011" y="147"/>
                  </a:lnTo>
                  <a:lnTo>
                    <a:pt x="995" y="149"/>
                  </a:lnTo>
                  <a:lnTo>
                    <a:pt x="973" y="145"/>
                  </a:lnTo>
                  <a:lnTo>
                    <a:pt x="976" y="163"/>
                  </a:lnTo>
                  <a:lnTo>
                    <a:pt x="995" y="165"/>
                  </a:lnTo>
                  <a:lnTo>
                    <a:pt x="1018" y="162"/>
                  </a:lnTo>
                  <a:lnTo>
                    <a:pt x="1038" y="154"/>
                  </a:lnTo>
                  <a:lnTo>
                    <a:pt x="1055" y="140"/>
                  </a:lnTo>
                  <a:lnTo>
                    <a:pt x="1068" y="123"/>
                  </a:lnTo>
                  <a:lnTo>
                    <a:pt x="1076" y="102"/>
                  </a:lnTo>
                  <a:lnTo>
                    <a:pt x="1078" y="83"/>
                  </a:lnTo>
                  <a:lnTo>
                    <a:pt x="1075" y="60"/>
                  </a:lnTo>
                  <a:lnTo>
                    <a:pt x="1066" y="40"/>
                  </a:lnTo>
                  <a:lnTo>
                    <a:pt x="1053" y="23"/>
                  </a:lnTo>
                  <a:lnTo>
                    <a:pt x="1035" y="10"/>
                  </a:lnTo>
                  <a:lnTo>
                    <a:pt x="1015" y="2"/>
                  </a:lnTo>
                  <a:lnTo>
                    <a:pt x="995" y="0"/>
                  </a:lnTo>
                  <a:close/>
                </a:path>
              </a:pathLst>
            </a:custGeom>
            <a:solidFill>
              <a:srgbClr val="394C5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531" name="Google Shape;53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87772" y="1479722"/>
            <a:ext cx="2315022" cy="1036638"/>
          </a:xfrm>
          <a:prstGeom prst="rect">
            <a:avLst/>
          </a:prstGeom>
          <a:noFill/>
          <a:ln>
            <a:noFill/>
          </a:ln>
        </p:spPr>
      </p:pic>
      <p:sp>
        <p:nvSpPr>
          <p:cNvPr id="532" name="Google Shape;532;p1"/>
          <p:cNvSpPr/>
          <p:nvPr/>
        </p:nvSpPr>
        <p:spPr>
          <a:xfrm>
            <a:off x="197072" y="1361932"/>
            <a:ext cx="1179785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1"/>
          <p:cNvSpPr/>
          <p:nvPr/>
        </p:nvSpPr>
        <p:spPr>
          <a:xfrm>
            <a:off x="2753032" y="2151353"/>
            <a:ext cx="11797855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534;p1"/>
          <p:cNvSpPr txBox="1"/>
          <p:nvPr/>
        </p:nvSpPr>
        <p:spPr>
          <a:xfrm>
            <a:off x="270224" y="4022636"/>
            <a:ext cx="10894979" cy="1612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77925" marR="19685" lvl="0" indent="7620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dirty="0">
                <a:solidFill>
                  <a:srgbClr val="E5695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Curs</a:t>
            </a:r>
            <a:endParaRPr lang="en-US" sz="2500" b="1" i="0" u="none" strike="noStrike" cap="none" dirty="0">
              <a:solidFill>
                <a:srgbClr val="E5695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77925" marR="19685" lvl="0" indent="76200" algn="ctr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 dirty="0">
                <a:solidFill>
                  <a:srgbClr val="394C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SMART VILLAGE - TURISM RURAL</a:t>
            </a:r>
            <a:endParaRPr sz="1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596515" marR="48895" lvl="0" indent="-1223645" algn="ctr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E5695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DEZVOLTAREA ÎNTREPRINDERILOR PRIN ECONOMIE CIRCULARĂ ȘI INOVARE SOCIALĂ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"/>
          <p:cNvSpPr txBox="1"/>
          <p:nvPr/>
        </p:nvSpPr>
        <p:spPr>
          <a:xfrm>
            <a:off x="2156109" y="5796645"/>
            <a:ext cx="746332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USE PRESENTATION MODE AS SOME OF THE SLIDES ARE ANIMATED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0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Trainerul</a:t>
            </a:r>
            <a:endParaRPr dirty="0"/>
          </a:p>
        </p:txBody>
      </p:sp>
      <p:sp>
        <p:nvSpPr>
          <p:cNvPr id="612" name="Google Shape;612;p10"/>
          <p:cNvSpPr/>
          <p:nvPr/>
        </p:nvSpPr>
        <p:spPr>
          <a:xfrm>
            <a:off x="3966106" y="1830697"/>
            <a:ext cx="2637893" cy="2487303"/>
          </a:xfrm>
          <a:prstGeom prst="flowChartConnector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3" name="Google Shape;613;p10"/>
          <p:cNvSpPr txBox="1"/>
          <p:nvPr/>
        </p:nvSpPr>
        <p:spPr>
          <a:xfrm>
            <a:off x="4769660" y="2889682"/>
            <a:ext cx="125938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Trainerul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11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Trainerul</a:t>
            </a:r>
            <a:endParaRPr dirty="0"/>
          </a:p>
        </p:txBody>
      </p:sp>
      <p:sp>
        <p:nvSpPr>
          <p:cNvPr id="619" name="Google Shape;619;p11"/>
          <p:cNvSpPr txBox="1"/>
          <p:nvPr/>
        </p:nvSpPr>
        <p:spPr>
          <a:xfrm>
            <a:off x="815340" y="1029440"/>
            <a:ext cx="87045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Cu ce fel de comportament ți se pare cel mai dificil să te ocupi atunci când te predai?</a:t>
            </a:r>
            <a:endParaRPr sz="1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0" name="Google Shape;620;p11"/>
          <p:cNvSpPr txBox="1"/>
          <p:nvPr/>
        </p:nvSpPr>
        <p:spPr>
          <a:xfrm>
            <a:off x="815340" y="1822636"/>
            <a:ext cx="8229600" cy="423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Notați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descriere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ceea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întâmplă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atunci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când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trebuie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vă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ocupați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acest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aspect</a:t>
            </a:r>
            <a:endParaRPr sz="20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1" name="Google Shape;621;p11"/>
          <p:cNvSpPr txBox="1"/>
          <p:nvPr/>
        </p:nvSpPr>
        <p:spPr>
          <a:xfrm>
            <a:off x="815340" y="1430184"/>
            <a:ext cx="8325168" cy="423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0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Google Shape;622;p11"/>
          <p:cNvSpPr txBox="1"/>
          <p:nvPr/>
        </p:nvSpPr>
        <p:spPr>
          <a:xfrm>
            <a:off x="815340" y="2674509"/>
            <a:ext cx="9177972" cy="3255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Noto Sans Symbols"/>
              <a:buNone/>
            </a:pP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Lucruri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reținut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Noto Sans Symbols"/>
              <a:buNone/>
            </a:pPr>
            <a:endParaRPr sz="20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bună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pregătire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ajută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întotdeauna</a:t>
            </a:r>
            <a:endParaRPr lang="en-US" sz="20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Rolul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tau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a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prezenta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un program de a nu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promova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ca un expert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Fii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ghid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prietenos</a:t>
            </a:r>
            <a:endParaRPr lang="en-US" sz="20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Sunteți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acolo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a-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lăsa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alții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strălucească</a:t>
            </a:r>
            <a:endParaRPr lang="en-US" sz="20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Elevii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au tot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dreptul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să-și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exprime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opinie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diferită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provoace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ta</a:t>
            </a:r>
          </a:p>
          <a:p>
            <a:pPr marL="285750" lvl="0" indent="-285750" algn="just">
              <a:buClr>
                <a:srgbClr val="C00000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Dacă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nu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deții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controlul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sentimentelor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tale –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Atunci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cine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il</a:t>
            </a:r>
            <a:r>
              <a:rPr lang="en-US" sz="2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deține</a:t>
            </a:r>
            <a:r>
              <a:rPr lang="en-US" sz="2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Decideți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cum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doriți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vă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simțiți</a:t>
            </a:r>
            <a:endParaRPr lang="en-US" sz="20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Comportamentele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provocatoare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apar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adesea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atunci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când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participanții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nu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văd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valoare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formare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(W.I.F.M.)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nu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implicați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trebuie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implice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activ</a:t>
            </a:r>
            <a:r>
              <a:rPr lang="en-US" sz="20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Noto Sans Symbols"/>
              <a:buNone/>
            </a:pPr>
            <a:endParaRPr sz="20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12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formare</a:t>
            </a:r>
            <a:endParaRPr dirty="0"/>
          </a:p>
        </p:txBody>
      </p:sp>
      <p:sp>
        <p:nvSpPr>
          <p:cNvPr id="628" name="Google Shape;628;p12"/>
          <p:cNvSpPr/>
          <p:nvPr/>
        </p:nvSpPr>
        <p:spPr>
          <a:xfrm>
            <a:off x="3966106" y="1830696"/>
            <a:ext cx="2597253" cy="2497463"/>
          </a:xfrm>
          <a:prstGeom prst="flowChartConnector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p12"/>
          <p:cNvSpPr txBox="1"/>
          <p:nvPr/>
        </p:nvSpPr>
        <p:spPr>
          <a:xfrm>
            <a:off x="4131810" y="2894761"/>
            <a:ext cx="25194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Programul</a:t>
            </a:r>
            <a:r>
              <a:rPr lang="en-US" sz="18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1" i="0" u="none" strike="noStrike" cap="none" dirty="0" err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formare</a:t>
            </a:r>
            <a:endParaRPr sz="1800" b="1" i="0" u="none" strike="noStrike" cap="none" dirty="0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13"/>
          <p:cNvSpPr txBox="1">
            <a:spLocks noGrp="1"/>
          </p:cNvSpPr>
          <p:nvPr>
            <p:ph type="title"/>
          </p:nvPr>
        </p:nvSpPr>
        <p:spPr>
          <a:xfrm>
            <a:off x="106288" y="-20320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Calibri"/>
              <a:buNone/>
            </a:pP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: </a:t>
            </a:r>
            <a:r>
              <a:rPr lang="en-US" dirty="0" err="1"/>
              <a:t>etapele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formări</a:t>
            </a:r>
            <a:r>
              <a:rPr lang="en-US" dirty="0"/>
              <a:t> </a:t>
            </a:r>
            <a:r>
              <a:rPr lang="en-US" dirty="0" err="1"/>
              <a:t>eficiente</a:t>
            </a:r>
            <a:endParaRPr dirty="0"/>
          </a:p>
        </p:txBody>
      </p:sp>
      <p:sp>
        <p:nvSpPr>
          <p:cNvPr id="635" name="Google Shape;635;p13"/>
          <p:cNvSpPr/>
          <p:nvPr/>
        </p:nvSpPr>
        <p:spPr>
          <a:xfrm>
            <a:off x="1820034" y="795765"/>
            <a:ext cx="3035300" cy="1523389"/>
          </a:xfrm>
          <a:prstGeom prst="flowChartProcess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FURNIZAȚI INFORMAȚIILE</a:t>
            </a:r>
            <a:endParaRPr sz="1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6" name="Google Shape;636;p13"/>
          <p:cNvSpPr txBox="1"/>
          <p:nvPr/>
        </p:nvSpPr>
        <p:spPr>
          <a:xfrm>
            <a:off x="3784152" y="5754688"/>
            <a:ext cx="18473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7" name="Google Shape;637;p13"/>
          <p:cNvSpPr/>
          <p:nvPr/>
        </p:nvSpPr>
        <p:spPr>
          <a:xfrm>
            <a:off x="2719171" y="1841448"/>
            <a:ext cx="3077749" cy="1523389"/>
          </a:xfrm>
          <a:prstGeom prst="flowChartProcess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VERIFICAȚI ÎNȚELEGEREA</a:t>
            </a:r>
            <a:endParaRPr sz="1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8" name="Google Shape;638;p13"/>
          <p:cNvSpPr/>
          <p:nvPr/>
        </p:nvSpPr>
        <p:spPr>
          <a:xfrm>
            <a:off x="3871299" y="2752385"/>
            <a:ext cx="3077749" cy="1523389"/>
          </a:xfrm>
          <a:prstGeom prst="flowChartProcess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 PRACTICĂ CONTROLATĂ ȘI FEEDBACK</a:t>
            </a:r>
            <a:endParaRPr sz="1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9" name="Google Shape;639;p13"/>
          <p:cNvSpPr/>
          <p:nvPr/>
        </p:nvSpPr>
        <p:spPr>
          <a:xfrm>
            <a:off x="5242914" y="3779799"/>
            <a:ext cx="3002278" cy="1523389"/>
          </a:xfrm>
          <a:prstGeom prst="flowChartProcess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4. APLICARE LIBERĂ</a:t>
            </a:r>
            <a:endParaRPr sz="1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0" name="Google Shape;640;p13"/>
          <p:cNvSpPr/>
          <p:nvPr/>
        </p:nvSpPr>
        <p:spPr>
          <a:xfrm>
            <a:off x="6515323" y="4956455"/>
            <a:ext cx="3415593" cy="1523389"/>
          </a:xfrm>
          <a:prstGeom prst="flowChartProcess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nl-NL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FEEDBACK ȘI PLAN DE ACȚIUNE</a:t>
            </a:r>
            <a:endParaRPr sz="1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1" name="Google Shape;641;p13"/>
          <p:cNvSpPr txBox="1"/>
          <p:nvPr/>
        </p:nvSpPr>
        <p:spPr>
          <a:xfrm>
            <a:off x="106288" y="4391727"/>
            <a:ext cx="4197104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*W.I.I.F.M. , </a:t>
            </a:r>
            <a:r>
              <a:rPr lang="pt-BR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 nevoie sau beneficiază de elev sau de comunitatea lor. Utilizați oricând este util. (Ce este pentru mine?)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42" name="Google Shape;642;p13" descr="joke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403" y="3429000"/>
            <a:ext cx="864096" cy="1161091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14"/>
          <p:cNvSpPr txBox="1">
            <a:spLocks noGrp="1"/>
          </p:cNvSpPr>
          <p:nvPr>
            <p:ph type="title"/>
          </p:nvPr>
        </p:nvSpPr>
        <p:spPr>
          <a:xfrm>
            <a:off x="507249" y="277658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Calibri"/>
              <a:buNone/>
            </a:pPr>
            <a:r>
              <a:rPr lang="pt-BR" sz="4000" dirty="0"/>
              <a:t>Programul de instruire: Alegerea activităților și exercițiilor</a:t>
            </a:r>
            <a:br>
              <a:rPr lang="en-US" sz="4000" dirty="0"/>
            </a:br>
            <a:endParaRPr dirty="0"/>
          </a:p>
        </p:txBody>
      </p:sp>
      <p:sp>
        <p:nvSpPr>
          <p:cNvPr id="648" name="Google Shape;648;p14"/>
          <p:cNvSpPr txBox="1"/>
          <p:nvPr/>
        </p:nvSpPr>
        <p:spPr>
          <a:xfrm>
            <a:off x="1499423" y="1586230"/>
            <a:ext cx="8893175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35213" marR="0" lvl="0" indent="-23352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530"/>
              <a:buFont typeface="Noto Sans Symbols"/>
              <a:buNone/>
            </a:pPr>
            <a:r>
              <a:rPr lang="en-US" sz="18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Conștiință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         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crea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"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nevoia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" ("buy-in")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conținut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motivația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de a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învăța</a:t>
            </a:r>
            <a:endParaRPr sz="1800" b="0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Google Shape;649;p14"/>
          <p:cNvSpPr txBox="1"/>
          <p:nvPr/>
        </p:nvSpPr>
        <p:spPr>
          <a:xfrm>
            <a:off x="7680325" y="4267201"/>
            <a:ext cx="18415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Google Shape;650;p14"/>
          <p:cNvSpPr/>
          <p:nvPr/>
        </p:nvSpPr>
        <p:spPr>
          <a:xfrm>
            <a:off x="4008438" y="2254251"/>
            <a:ext cx="18415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1" name="Google Shape;651;p14"/>
          <p:cNvSpPr txBox="1"/>
          <p:nvPr/>
        </p:nvSpPr>
        <p:spPr>
          <a:xfrm>
            <a:off x="2151063" y="2349501"/>
            <a:ext cx="18415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2" name="Google Shape;652;p14"/>
          <p:cNvSpPr txBox="1"/>
          <p:nvPr/>
        </p:nvSpPr>
        <p:spPr>
          <a:xfrm>
            <a:off x="1389911" y="2152650"/>
            <a:ext cx="875027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335213" marR="0" lvl="0" indent="-233521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None/>
            </a:pPr>
            <a:r>
              <a:rPr lang="en-US" sz="18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Oferiți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informațiile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oferi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informații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noi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relevante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-un format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creativ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ales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dacă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vorba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instruire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repetată</a:t>
            </a:r>
            <a:endParaRPr sz="1800" b="0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3" name="Google Shape;653;p14"/>
          <p:cNvSpPr txBox="1"/>
          <p:nvPr/>
        </p:nvSpPr>
        <p:spPr>
          <a:xfrm>
            <a:off x="1178169" y="2896574"/>
            <a:ext cx="900684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74875" marR="0" lvl="0" indent="-21748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</a:pPr>
            <a:r>
              <a:rPr lang="en-US" sz="18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Verificați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înțelegerea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a se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asigura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că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participanții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au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înțeles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conținutul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instruirii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Puneți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bune</a:t>
            </a:r>
            <a:endParaRPr sz="1800" b="0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4" name="Google Shape;654;p14"/>
          <p:cNvSpPr txBox="1"/>
          <p:nvPr/>
        </p:nvSpPr>
        <p:spPr>
          <a:xfrm>
            <a:off x="1524000" y="3559630"/>
            <a:ext cx="9633438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</a:pPr>
            <a:r>
              <a:rPr lang="en-US" sz="18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Practică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controlată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feedback:        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Elevii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încearcă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conținutul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-un mod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sigur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primesc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feedback</a:t>
            </a:r>
            <a:endParaRPr sz="1800" b="0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5" name="Google Shape;655;p14"/>
          <p:cNvSpPr txBox="1"/>
          <p:nvPr/>
        </p:nvSpPr>
        <p:spPr>
          <a:xfrm>
            <a:off x="1499422" y="4416107"/>
            <a:ext cx="90026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12963" marR="0" lvl="0" indent="-21129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</a:pPr>
            <a:r>
              <a:rPr lang="en-US" sz="18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Aplicare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liber</a:t>
            </a:r>
            <a:r>
              <a:rPr lang="en-US" sz="18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ă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       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Odată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descurcă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bine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practica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controlată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ei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pot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aplica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învățarea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fără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sprijin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orientări</a:t>
            </a:r>
            <a:endParaRPr sz="1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6" name="Google Shape;656;p14"/>
          <p:cNvSpPr txBox="1"/>
          <p:nvPr/>
        </p:nvSpPr>
        <p:spPr>
          <a:xfrm>
            <a:off x="672840" y="1011717"/>
            <a:ext cx="87487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800"/>
              <a:buFont typeface="Noto Sans Symbols"/>
              <a:buNone/>
            </a:pPr>
            <a:r>
              <a:rPr lang="fr-FR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Întrebare</a:t>
            </a:r>
            <a:r>
              <a:rPr lang="fr-FR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cheie</a:t>
            </a:r>
            <a:r>
              <a:rPr lang="fr-FR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: Ce </a:t>
            </a:r>
            <a:r>
              <a:rPr lang="fr-FR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vreau</a:t>
            </a:r>
            <a:r>
              <a:rPr lang="fr-FR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fr-FR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realizez</a:t>
            </a:r>
            <a:r>
              <a:rPr lang="fr-FR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fr-FR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fiecare</a:t>
            </a:r>
            <a:r>
              <a:rPr lang="fr-FR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pas</a:t>
            </a:r>
            <a:r>
              <a:rPr lang="en-US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14"/>
          <p:cNvSpPr txBox="1"/>
          <p:nvPr/>
        </p:nvSpPr>
        <p:spPr>
          <a:xfrm>
            <a:off x="1389910" y="5201262"/>
            <a:ext cx="10092844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397125" marR="0" lvl="0" indent="-228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</a:pPr>
            <a:r>
              <a:rPr lang="nl-NL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Feedback și plan de acțiune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sfârșitul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subiectului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sesiunii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persoanele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care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câștigă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trebuie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creeze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un plan de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acțiune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realist,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astfel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încât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"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facă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punte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"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între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formare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lumea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reală</a:t>
            </a:r>
            <a:endParaRPr sz="1800" b="0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15"/>
          <p:cNvSpPr txBox="1">
            <a:spLocks noGrp="1"/>
          </p:cNvSpPr>
          <p:nvPr>
            <p:ph type="title"/>
          </p:nvPr>
        </p:nvSpPr>
        <p:spPr>
          <a:xfrm>
            <a:off x="484221" y="381471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Calibri"/>
              <a:buNone/>
            </a:pP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 : </a:t>
            </a:r>
            <a:r>
              <a:rPr lang="en-US" dirty="0" err="1"/>
              <a:t>Activități</a:t>
            </a:r>
            <a:r>
              <a:rPr lang="en-US" dirty="0"/>
              <a:t>, </a:t>
            </a:r>
            <a:r>
              <a:rPr lang="en-US" dirty="0" err="1"/>
              <a:t>exerciții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întrebări</a:t>
            </a:r>
            <a:endParaRPr dirty="0"/>
          </a:p>
        </p:txBody>
      </p:sp>
      <p:pic>
        <p:nvPicPr>
          <p:cNvPr id="663" name="Google Shape;663;p15" descr="Training Activities - Federation of European Neuroscience Societi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8711" y="2008154"/>
            <a:ext cx="3287395" cy="1911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Google Shape;664;p15" descr="States Offer Free or Low-Cost Classes for Older Adult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1238" y="3240847"/>
            <a:ext cx="3174445" cy="1823913"/>
          </a:xfrm>
          <a:prstGeom prst="rect">
            <a:avLst/>
          </a:prstGeom>
          <a:noFill/>
          <a:ln>
            <a:noFill/>
          </a:ln>
        </p:spPr>
      </p:pic>
      <p:sp>
        <p:nvSpPr>
          <p:cNvPr id="665" name="Google Shape;665;p15"/>
          <p:cNvSpPr txBox="1"/>
          <p:nvPr/>
        </p:nvSpPr>
        <p:spPr>
          <a:xfrm>
            <a:off x="8757920" y="3436195"/>
            <a:ext cx="2935554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endParaRPr sz="1800" b="1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6" name="Google Shape;666;p15"/>
          <p:cNvSpPr txBox="1"/>
          <p:nvPr/>
        </p:nvSpPr>
        <p:spPr>
          <a:xfrm>
            <a:off x="4266022" y="4624559"/>
            <a:ext cx="3633816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Exerciții</a:t>
            </a:r>
            <a:r>
              <a:rPr lang="en-US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activități</a:t>
            </a:r>
            <a:endParaRPr sz="1800" b="1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7" name="Google Shape;667;p15"/>
          <p:cNvSpPr txBox="1"/>
          <p:nvPr/>
        </p:nvSpPr>
        <p:spPr>
          <a:xfrm>
            <a:off x="721360" y="1305357"/>
            <a:ext cx="81382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Acestea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lucrurile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care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dau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viață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oricărei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formări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ajută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implicare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învățare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16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Calibri"/>
              <a:buNone/>
            </a:pP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 : </a:t>
            </a:r>
            <a:r>
              <a:rPr lang="en-US" dirty="0" err="1"/>
              <a:t>Activități</a:t>
            </a:r>
            <a:r>
              <a:rPr lang="en-US" dirty="0"/>
              <a:t>, </a:t>
            </a:r>
            <a:r>
              <a:rPr lang="en-US" dirty="0" err="1"/>
              <a:t>exerciții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întrebări</a:t>
            </a:r>
            <a:endParaRPr dirty="0"/>
          </a:p>
        </p:txBody>
      </p:sp>
      <p:pic>
        <p:nvPicPr>
          <p:cNvPr id="673" name="Google Shape;673;p16" descr="Training Activities - Federation of European Neuroscience Societi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86582" y="4841262"/>
            <a:ext cx="2723146" cy="1583224"/>
          </a:xfrm>
          <a:prstGeom prst="rect">
            <a:avLst/>
          </a:prstGeom>
          <a:noFill/>
          <a:ln>
            <a:noFill/>
          </a:ln>
        </p:spPr>
      </p:pic>
      <p:sp>
        <p:nvSpPr>
          <p:cNvPr id="674" name="Google Shape;674;p16"/>
          <p:cNvSpPr txBox="1"/>
          <p:nvPr/>
        </p:nvSpPr>
        <p:spPr>
          <a:xfrm>
            <a:off x="741680" y="1418239"/>
            <a:ext cx="592328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endParaRPr lang="en-US" sz="1800" b="1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Întrebările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bune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semnul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unui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trainer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bun</a:t>
            </a:r>
            <a:endParaRPr sz="1800" b="0" i="1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5" name="Google Shape;675;p16"/>
          <p:cNvSpPr txBox="1"/>
          <p:nvPr/>
        </p:nvSpPr>
        <p:spPr>
          <a:xfrm>
            <a:off x="456512" y="2209085"/>
            <a:ext cx="9358048" cy="2416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Deși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întrebările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întâmplă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timpul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instruirii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important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dezvoltați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avans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bune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fiecare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pas al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programului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00000"/>
              </a:buClr>
              <a:buSzPts val="1360"/>
              <a:buFont typeface="Arial"/>
              <a:buChar char="•"/>
            </a:pP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punem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? – </a:t>
            </a:r>
            <a:r>
              <a:rPr lang="en-US" sz="160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stimuleze</a:t>
            </a:r>
            <a:r>
              <a:rPr lang="en-US" sz="160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implicarea</a:t>
            </a:r>
            <a:r>
              <a:rPr lang="en-US" sz="160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învățarea</a:t>
            </a:r>
            <a:r>
              <a:rPr lang="en-US" sz="160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verifice</a:t>
            </a:r>
            <a:r>
              <a:rPr lang="en-US" sz="160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dacă</a:t>
            </a:r>
            <a:r>
              <a:rPr lang="en-US" sz="160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elevii</a:t>
            </a:r>
            <a:r>
              <a:rPr lang="en-US" sz="160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înțeleg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00000"/>
              </a:buClr>
              <a:buSzPts val="1360"/>
              <a:buFont typeface="Arial"/>
              <a:buChar char="•"/>
            </a:pP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Cât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de des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trebui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punem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en-US" sz="160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160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adesea</a:t>
            </a:r>
            <a:r>
              <a:rPr lang="en-US" sz="160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sz="140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Deschis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închis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Verificarea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înțelegerii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măiestriei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conștientizării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aplicării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Lectură</a:t>
            </a:r>
            <a:endParaRPr lang="en-US"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Exercițiu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-handout: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Dezvoltați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întrebări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pentru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fiecare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dintre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6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pași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legați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propriul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program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17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: </a:t>
            </a:r>
            <a:r>
              <a:rPr lang="en-US" dirty="0" err="1"/>
              <a:t>Întrebări</a:t>
            </a:r>
            <a:endParaRPr dirty="0"/>
          </a:p>
        </p:txBody>
      </p:sp>
      <p:sp>
        <p:nvSpPr>
          <p:cNvPr id="681" name="Google Shape;681;p17"/>
          <p:cNvSpPr txBox="1"/>
          <p:nvPr/>
        </p:nvSpPr>
        <p:spPr>
          <a:xfrm>
            <a:off x="629920" y="1192549"/>
            <a:ext cx="592328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- 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Întrebările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bune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semnul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unui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antrenor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bun</a:t>
            </a:r>
            <a:endParaRPr sz="1800" b="0" i="1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2" name="Google Shape;682;p17"/>
          <p:cNvSpPr txBox="1"/>
          <p:nvPr/>
        </p:nvSpPr>
        <p:spPr>
          <a:xfrm>
            <a:off x="456512" y="1771975"/>
            <a:ext cx="935804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Care sunt diferitele tipuri de întrebări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600" b="0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3" name="Google Shape;683;p17"/>
          <p:cNvSpPr txBox="1"/>
          <p:nvPr/>
        </p:nvSpPr>
        <p:spPr>
          <a:xfrm>
            <a:off x="456512" y="2060275"/>
            <a:ext cx="935804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36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Închise</a:t>
            </a:r>
            <a:endParaRPr sz="1600" b="0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4" name="Google Shape;684;p17"/>
          <p:cNvSpPr txBox="1"/>
          <p:nvPr/>
        </p:nvSpPr>
        <p:spPr>
          <a:xfrm>
            <a:off x="456512" y="2438483"/>
            <a:ext cx="935804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36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Deschise</a:t>
            </a:r>
            <a:endParaRPr sz="1600" b="0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5" name="Google Shape;685;p17"/>
          <p:cNvSpPr txBox="1"/>
          <p:nvPr/>
        </p:nvSpPr>
        <p:spPr>
          <a:xfrm>
            <a:off x="456512" y="2811563"/>
            <a:ext cx="935804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36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Follow up</a:t>
            </a:r>
            <a:endParaRPr sz="1600" b="0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Google Shape;686;p17"/>
          <p:cNvSpPr txBox="1"/>
          <p:nvPr/>
        </p:nvSpPr>
        <p:spPr>
          <a:xfrm>
            <a:off x="193040" y="3094392"/>
            <a:ext cx="3204792" cy="249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chemeClr val="accent2"/>
                </a:solidFill>
                <a:latin typeface="Algerian"/>
                <a:ea typeface="Algerian"/>
                <a:cs typeface="Algerian"/>
                <a:sym typeface="Algerian"/>
              </a:rPr>
              <a:t>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Întrebările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închise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folosite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confirma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faptele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clarifica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confuzia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restrânge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focalizarea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rezuma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verifica</a:t>
            </a:r>
            <a:r>
              <a:rPr lang="en-US" sz="160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înțelegerea</a:t>
            </a:r>
            <a:endParaRPr sz="140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687" name="Google Shape;687;p17"/>
          <p:cNvSpPr txBox="1"/>
          <p:nvPr/>
        </p:nvSpPr>
        <p:spPr>
          <a:xfrm>
            <a:off x="3661304" y="3113140"/>
            <a:ext cx="4616344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rgbClr val="548135"/>
                </a:solidFill>
                <a:latin typeface="Algerian"/>
                <a:ea typeface="Algerian"/>
                <a:cs typeface="Algerian"/>
                <a:sym typeface="Algerian"/>
              </a:rPr>
              <a:t>?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Întrebările</a:t>
            </a:r>
            <a:r>
              <a:rPr lang="en-US" sz="1600" b="1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deschise</a:t>
            </a:r>
            <a:endParaRPr lang="en-US" sz="1600" b="1" i="0" u="none" strike="noStrike" cap="none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folosite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colecta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cât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multe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informații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posibil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obține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sentimente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perspective,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provoca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gândire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profundă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descoperi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potențialul</a:t>
            </a:r>
            <a:r>
              <a:rPr lang="en-US" sz="160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creativ</a:t>
            </a:r>
            <a:endParaRPr sz="140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688" name="Google Shape;688;p17"/>
          <p:cNvSpPr txBox="1"/>
          <p:nvPr/>
        </p:nvSpPr>
        <p:spPr>
          <a:xfrm>
            <a:off x="8212164" y="3186992"/>
            <a:ext cx="3204792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rgbClr val="CC0000"/>
                </a:solidFill>
                <a:latin typeface="Algerian"/>
                <a:ea typeface="Algerian"/>
                <a:cs typeface="Algerian"/>
                <a:sym typeface="Algerian"/>
              </a:rPr>
              <a:t>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ts val="1600"/>
            </a:pPr>
            <a:r>
              <a:rPr lang="en-US" sz="1600" b="1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Întrebările</a:t>
            </a:r>
            <a:r>
              <a:rPr lang="en-US" sz="1600" b="1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Follow-up</a:t>
            </a:r>
          </a:p>
          <a:p>
            <a:pPr lvl="0">
              <a:buSzPts val="1600"/>
            </a:pP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folosite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obține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multe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informații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încuraja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gândire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analiză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profundă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unui</a:t>
            </a:r>
            <a:r>
              <a:rPr lang="en-US" sz="160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subiect</a:t>
            </a:r>
            <a:endParaRPr sz="140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18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: </a:t>
            </a:r>
            <a:r>
              <a:rPr lang="en-US" dirty="0" err="1"/>
              <a:t>Întrebări</a:t>
            </a:r>
            <a:endParaRPr dirty="0"/>
          </a:p>
        </p:txBody>
      </p:sp>
      <p:sp>
        <p:nvSpPr>
          <p:cNvPr id="695" name="Google Shape;695;p18"/>
          <p:cNvSpPr txBox="1"/>
          <p:nvPr/>
        </p:nvSpPr>
        <p:spPr>
          <a:xfrm>
            <a:off x="81280" y="1002174"/>
            <a:ext cx="3495040" cy="4408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chemeClr val="accent2"/>
                </a:solidFill>
                <a:latin typeface="Algerian"/>
                <a:ea typeface="Algerian"/>
                <a:cs typeface="Algerian"/>
                <a:sym typeface="Algerian"/>
              </a:rPr>
              <a:t>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închise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lang="en-US" sz="16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Exemple</a:t>
            </a:r>
            <a:endParaRPr lang="en-US" sz="1600" b="1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Căutați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răspuns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scurt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simplu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o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alegere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specifică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verifica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înțelegerea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00000"/>
              </a:buClr>
              <a:buSzPts val="1360"/>
              <a:buFont typeface="Arial"/>
              <a:buChar char="•"/>
            </a:pP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"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Cât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timp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vă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lua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?"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00000"/>
              </a:buClr>
              <a:buSzPts val="1360"/>
              <a:buFont typeface="Arial"/>
              <a:buChar char="•"/>
            </a:pPr>
            <a:r>
              <a:rPr lang="pt-BR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"Vrei o pauză acum sau mai târziu?“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00000"/>
              </a:buClr>
              <a:buSzPts val="1360"/>
              <a:buFont typeface="Arial"/>
              <a:buChar char="•"/>
            </a:pP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"Ai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făcut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asta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?".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00000"/>
              </a:buClr>
              <a:buSzPts val="1360"/>
              <a:buFont typeface="Arial"/>
              <a:buChar char="•"/>
            </a:pP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Câți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oameni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implicați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?“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00000"/>
              </a:buClr>
              <a:buSzPts val="1360"/>
              <a:buFont typeface="Arial"/>
              <a:buChar char="•"/>
            </a:pP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Deci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cel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important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lucru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dumneavoastră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ca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tinerii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din sat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vadă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că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există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oportunități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angajare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care se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dezvoltă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rămân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sat,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corect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?"</a:t>
            </a:r>
            <a:endParaRPr sz="1600" b="0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6" name="Google Shape;696;p18"/>
          <p:cNvSpPr txBox="1"/>
          <p:nvPr/>
        </p:nvSpPr>
        <p:spPr>
          <a:xfrm>
            <a:off x="3759201" y="1008668"/>
            <a:ext cx="3830320" cy="4978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rgbClr val="548135"/>
                </a:solidFill>
                <a:latin typeface="Algerian"/>
                <a:ea typeface="Algerian"/>
                <a:cs typeface="Algerian"/>
                <a:sym typeface="Algerian"/>
              </a:rPr>
              <a:t>?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600" b="1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deschise</a:t>
            </a:r>
            <a:endParaRPr lang="en-US" sz="1600" b="1" i="0" u="none" strike="noStrike" cap="none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Încurajați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vorbitorul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dea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răspunsuri</a:t>
            </a:r>
            <a:r>
              <a:rPr lang="en-US" sz="16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complete</a:t>
            </a:r>
            <a:endParaRPr sz="1600" b="1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48135"/>
              </a:buClr>
              <a:buSzPts val="1360"/>
              <a:buFont typeface="Arial"/>
              <a:buChar char="•"/>
            </a:pPr>
            <a:r>
              <a:rPr lang="pt-BR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"Cum doriți să practicați acest lucru?“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48135"/>
              </a:buClr>
              <a:buSzPts val="1360"/>
              <a:buFont typeface="Arial"/>
              <a:buChar char="•"/>
            </a:pPr>
            <a:r>
              <a:rPr lang="pt-BR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"Ce s-ar întâmpla dacă ai pune suma greșită?“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48135"/>
              </a:buClr>
              <a:buSzPts val="1360"/>
              <a:buFont typeface="Arial"/>
              <a:buChar char="•"/>
            </a:pPr>
            <a:r>
              <a:rPr lang="it-IT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"Spune-mi despre ideea ta de afaceri"*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48135"/>
              </a:buClr>
              <a:buSzPts val="1360"/>
              <a:buFont typeface="Arial"/>
              <a:buChar char="•"/>
            </a:pP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"Ce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știți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despre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economia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circulară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?"</a:t>
            </a:r>
            <a:endParaRPr sz="1600" b="0" i="1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1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Deși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nu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strict o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întrebare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încurajează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vorbitorul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împărtășească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informații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sentimente</a:t>
            </a:r>
            <a:r>
              <a:rPr lang="en-US" sz="16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etc.</a:t>
            </a:r>
            <a:endParaRPr sz="1600" b="0" i="1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1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7" name="Google Shape;697;p18"/>
          <p:cNvSpPr txBox="1"/>
          <p:nvPr/>
        </p:nvSpPr>
        <p:spPr>
          <a:xfrm>
            <a:off x="7238539" y="589322"/>
            <a:ext cx="4521200" cy="581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rgbClr val="CC0000"/>
                </a:solidFill>
                <a:latin typeface="Algerian"/>
                <a:ea typeface="Algerian"/>
                <a:cs typeface="Algerian"/>
                <a:sym typeface="Algerian"/>
              </a:rPr>
              <a:t>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600" b="1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follow-up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urmărire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puse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rând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Ei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bazează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unul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celălalt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fie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ajuta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cursantul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ajungă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 un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răspuns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complet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fie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explora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consecințele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oportunitățile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aplicare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 un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nivel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profund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De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obicei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se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combină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închise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deschise</a:t>
            </a:r>
            <a:r>
              <a:rPr lang="en-US" sz="16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Exemple</a:t>
            </a:r>
            <a:r>
              <a:rPr lang="en-US" sz="1600" b="1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1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1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Trainer: </a:t>
            </a:r>
            <a:r>
              <a:rPr lang="it-IT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"La ce temperatură ar trebui să păstrăm ciocolata?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Elev</a:t>
            </a:r>
            <a:r>
              <a:rPr lang="en-US" sz="1600" b="1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Între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65-68 de grade.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Trainer</a:t>
            </a:r>
            <a:r>
              <a:rPr lang="en-US" sz="1600" b="1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"Ce s-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putea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întâmpla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dacă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fi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păstrat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 o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temperatură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diferită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?"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Elev</a:t>
            </a:r>
            <a:r>
              <a:rPr lang="en-US" sz="1600" b="1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"S-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putea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topească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fie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prea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grea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."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Trainer: 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"Ce impact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putea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avea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acest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lucru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asupra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bucuriei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vânzărilor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clienților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?“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Elev</a:t>
            </a:r>
            <a:r>
              <a:rPr lang="en-US" sz="1600" b="1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Presupun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că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nu le-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plăcea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s-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putea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nu se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întoarcă</a:t>
            </a:r>
            <a:r>
              <a:rPr lang="en-US" sz="160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."</a:t>
            </a:r>
            <a:endParaRPr sz="1600" i="1" u="none" strike="noStrike" cap="none" dirty="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891" y="6124583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19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: </a:t>
            </a:r>
            <a:r>
              <a:rPr lang="en-US" dirty="0" err="1"/>
              <a:t>Întrebări</a:t>
            </a:r>
            <a:endParaRPr dirty="0"/>
          </a:p>
        </p:txBody>
      </p:sp>
      <p:sp>
        <p:nvSpPr>
          <p:cNvPr id="703" name="Google Shape;703;p19"/>
          <p:cNvSpPr txBox="1"/>
          <p:nvPr/>
        </p:nvSpPr>
        <p:spPr>
          <a:xfrm>
            <a:off x="622300" y="1127516"/>
            <a:ext cx="6101080" cy="130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3’ </a:t>
            </a: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Activitate</a:t>
            </a: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individuală</a:t>
            </a: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Vă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rugăm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consultați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întrebările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jos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decideți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dacă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acestea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deschise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(o),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închise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(c)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follow –up (f)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04" name="Google Shape;704;p19"/>
          <p:cNvGraphicFramePr/>
          <p:nvPr>
            <p:extLst>
              <p:ext uri="{D42A27DB-BD31-4B8C-83A1-F6EECF244321}">
                <p14:modId xmlns:p14="http://schemas.microsoft.com/office/powerpoint/2010/main" val="2047946769"/>
              </p:ext>
            </p:extLst>
          </p:nvPr>
        </p:nvGraphicFramePr>
        <p:xfrm>
          <a:off x="746048" y="2619386"/>
          <a:ext cx="8322475" cy="2822990"/>
        </p:xfrm>
        <a:graphic>
          <a:graphicData uri="http://schemas.openxmlformats.org/drawingml/2006/table">
            <a:tbl>
              <a:tblPr firstRow="1" bandRow="1">
                <a:noFill/>
                <a:tableStyleId>{FCAF2D31-CF35-4B5F-8FA3-F9F7DFC9F9F1}</a:tableStyleId>
              </a:tblPr>
              <a:tblGrid>
                <a:gridCol w="81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 </a:t>
                      </a:r>
                      <a:r>
                        <a:rPr lang="en-US" sz="1800" b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ați</a:t>
                      </a:r>
                      <a:r>
                        <a:rPr lang="en-US" sz="18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b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făcut</a:t>
                      </a:r>
                      <a:r>
                        <a:rPr lang="en-US" sz="18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b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în</a:t>
                      </a:r>
                      <a:r>
                        <a:rPr lang="en-US" sz="18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b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trecut</a:t>
                      </a:r>
                      <a:r>
                        <a:rPr lang="en-US" sz="18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b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pentru</a:t>
                      </a:r>
                      <a:r>
                        <a:rPr lang="en-US" sz="18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 </a:t>
                      </a:r>
                      <a:r>
                        <a:rPr lang="en-US" sz="1800" b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gestiona</a:t>
                      </a:r>
                      <a:r>
                        <a:rPr lang="en-US" sz="18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b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timpul</a:t>
                      </a:r>
                      <a:r>
                        <a:rPr lang="en-US" sz="18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b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într</a:t>
                      </a:r>
                      <a:r>
                        <a:rPr lang="en-US" sz="18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-o </a:t>
                      </a:r>
                      <a:r>
                        <a:rPr lang="en-US" sz="1800" b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sesiune</a:t>
                      </a:r>
                      <a:r>
                        <a:rPr lang="en-US" sz="18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training care a </a:t>
                      </a:r>
                      <a:r>
                        <a:rPr lang="en-US" sz="1800" b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început</a:t>
                      </a:r>
                      <a:r>
                        <a:rPr lang="en-US" sz="18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b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târziu</a:t>
                      </a:r>
                      <a:r>
                        <a:rPr lang="en-US" sz="18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Identificați</a:t>
                      </a: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trei</a:t>
                      </a: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tehnici</a:t>
                      </a: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</a:t>
                      </a:r>
                      <a:r>
                        <a:rPr lang="en-US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comunicare</a:t>
                      </a: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care le-am </a:t>
                      </a:r>
                      <a:r>
                        <a:rPr lang="en-US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explicat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Spune-mi mai multe despre aceste tehnici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FR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V-</a:t>
                      </a:r>
                      <a:r>
                        <a:rPr lang="fr-FR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ați</a:t>
                      </a:r>
                      <a:r>
                        <a:rPr lang="fr-FR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fr-FR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confruntat</a:t>
                      </a:r>
                      <a:r>
                        <a:rPr lang="fr-FR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fr-FR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vreodată</a:t>
                      </a:r>
                      <a:r>
                        <a:rPr lang="fr-FR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fr-FR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</a:t>
                      </a:r>
                      <a:r>
                        <a:rPr lang="fr-FR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un participant exigent </a:t>
                      </a:r>
                      <a:r>
                        <a:rPr lang="fr-FR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în</a:t>
                      </a:r>
                      <a:r>
                        <a:rPr lang="fr-FR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fr-FR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trecut</a:t>
                      </a:r>
                      <a:r>
                        <a:rPr lang="fr-FR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FR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 </a:t>
                      </a:r>
                      <a:r>
                        <a:rPr lang="fr-FR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îți</a:t>
                      </a:r>
                      <a:r>
                        <a:rPr lang="fr-FR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place </a:t>
                      </a:r>
                      <a:r>
                        <a:rPr lang="fr-FR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</a:t>
                      </a:r>
                      <a:r>
                        <a:rPr lang="fr-FR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mai </a:t>
                      </a:r>
                      <a:r>
                        <a:rPr lang="fr-FR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</a:t>
                      </a:r>
                      <a:r>
                        <a:rPr lang="fr-FR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la </a:t>
                      </a:r>
                      <a:r>
                        <a:rPr lang="fr-FR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antrenament</a:t>
                      </a:r>
                      <a:r>
                        <a:rPr lang="fr-FR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05" name="Google Shape;705;p19"/>
          <p:cNvSpPr txBox="1"/>
          <p:nvPr/>
        </p:nvSpPr>
        <p:spPr>
          <a:xfrm>
            <a:off x="8775444" y="2773337"/>
            <a:ext cx="288032" cy="40011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6" name="Google Shape;706;p19"/>
          <p:cNvSpPr txBox="1"/>
          <p:nvPr/>
        </p:nvSpPr>
        <p:spPr>
          <a:xfrm>
            <a:off x="8775444" y="3339466"/>
            <a:ext cx="288032" cy="40011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19"/>
          <p:cNvSpPr txBox="1"/>
          <p:nvPr/>
        </p:nvSpPr>
        <p:spPr>
          <a:xfrm>
            <a:off x="8795712" y="3875460"/>
            <a:ext cx="288032" cy="40011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p19"/>
          <p:cNvSpPr txBox="1"/>
          <p:nvPr/>
        </p:nvSpPr>
        <p:spPr>
          <a:xfrm>
            <a:off x="8795712" y="4950869"/>
            <a:ext cx="288032" cy="40011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19"/>
          <p:cNvSpPr txBox="1"/>
          <p:nvPr/>
        </p:nvSpPr>
        <p:spPr>
          <a:xfrm>
            <a:off x="8795712" y="4402443"/>
            <a:ext cx="288032" cy="40011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2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Componentele</a:t>
            </a:r>
            <a:r>
              <a:rPr lang="en-US" dirty="0"/>
              <a:t> </a:t>
            </a:r>
            <a:r>
              <a:rPr lang="en-US" dirty="0" err="1"/>
              <a:t>învățării</a:t>
            </a:r>
            <a:endParaRPr dirty="0"/>
          </a:p>
        </p:txBody>
      </p:sp>
      <p:sp>
        <p:nvSpPr>
          <p:cNvPr id="542" name="Google Shape;542;p2"/>
          <p:cNvSpPr/>
          <p:nvPr/>
        </p:nvSpPr>
        <p:spPr>
          <a:xfrm>
            <a:off x="2923032" y="2771727"/>
            <a:ext cx="2628313" cy="2488419"/>
          </a:xfrm>
          <a:prstGeom prst="flowChartConnector">
            <a:avLst/>
          </a:prstGeom>
          <a:noFill/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3" name="Google Shape;543;p2"/>
          <p:cNvSpPr/>
          <p:nvPr/>
        </p:nvSpPr>
        <p:spPr>
          <a:xfrm>
            <a:off x="3912764" y="1830698"/>
            <a:ext cx="2424440" cy="2488420"/>
          </a:xfrm>
          <a:prstGeom prst="flowChartConnector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4" name="Google Shape;544;p2"/>
          <p:cNvSpPr/>
          <p:nvPr/>
        </p:nvSpPr>
        <p:spPr>
          <a:xfrm>
            <a:off x="4550286" y="2771726"/>
            <a:ext cx="2790170" cy="2704122"/>
          </a:xfrm>
          <a:prstGeom prst="flowChartConnector">
            <a:avLst/>
          </a:prstGeom>
          <a:noFill/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5" name="Google Shape;545;p2"/>
          <p:cNvSpPr txBox="1"/>
          <p:nvPr/>
        </p:nvSpPr>
        <p:spPr>
          <a:xfrm>
            <a:off x="4450570" y="2354632"/>
            <a:ext cx="131959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Elevul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2"/>
          <p:cNvSpPr txBox="1"/>
          <p:nvPr/>
        </p:nvSpPr>
        <p:spPr>
          <a:xfrm>
            <a:off x="5830109" y="3927986"/>
            <a:ext cx="135269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Programul</a:t>
            </a:r>
            <a:r>
              <a:rPr lang="en-US" sz="1800" b="1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1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formare</a:t>
            </a:r>
            <a:endParaRPr sz="1800" b="1" i="0" u="none" strike="noStrike" cap="none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7" name="Google Shape;547;p2"/>
          <p:cNvSpPr txBox="1"/>
          <p:nvPr/>
        </p:nvSpPr>
        <p:spPr>
          <a:xfrm>
            <a:off x="3191186" y="3990619"/>
            <a:ext cx="125938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Trainerul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2"/>
          <p:cNvSpPr txBox="1"/>
          <p:nvPr/>
        </p:nvSpPr>
        <p:spPr>
          <a:xfrm>
            <a:off x="4516004" y="3765182"/>
            <a:ext cx="1114168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Învățarea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2"/>
          <p:cNvSpPr txBox="1"/>
          <p:nvPr/>
        </p:nvSpPr>
        <p:spPr>
          <a:xfrm>
            <a:off x="3455915" y="5554844"/>
            <a:ext cx="610108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Toți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joacă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important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maximizarea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învățării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interacțiunea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celălalt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impactul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reciproc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p20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: </a:t>
            </a:r>
            <a:r>
              <a:rPr lang="en-US" dirty="0" err="1"/>
              <a:t>Întrebări</a:t>
            </a:r>
            <a:endParaRPr dirty="0"/>
          </a:p>
        </p:txBody>
      </p:sp>
      <p:sp>
        <p:nvSpPr>
          <p:cNvPr id="715" name="Google Shape;715;p20"/>
          <p:cNvSpPr txBox="1"/>
          <p:nvPr/>
        </p:nvSpPr>
        <p:spPr>
          <a:xfrm>
            <a:off x="629920" y="1957599"/>
            <a:ext cx="1013968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simple - </a:t>
            </a: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fără</a:t>
            </a: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vocabular</a:t>
            </a: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complicat</a:t>
            </a: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gramatică</a:t>
            </a:r>
            <a:endParaRPr lang="en-US" sz="1800" b="1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r>
              <a:rPr lang="en-US" sz="1800" b="1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Asa</a:t>
            </a:r>
            <a:r>
              <a:rPr lang="en-US" sz="1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NU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întreb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dacă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v-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deranja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având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vedere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repercusiunile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potențiale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ale affability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insuficiente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îndreptate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spre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un habitué?“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r>
              <a:rPr lang="en-US" sz="1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Dar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-US" sz="1800" b="1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‘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What would happen if you weren’t friendly enough to a customer?’</a:t>
            </a:r>
            <a:endParaRPr sz="1800" b="1" i="1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6" name="Google Shape;716;p20"/>
          <p:cNvSpPr txBox="1"/>
          <p:nvPr/>
        </p:nvSpPr>
        <p:spPr>
          <a:xfrm>
            <a:off x="629920" y="1192549"/>
            <a:ext cx="592328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 - 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Întrebările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bune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semnul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unui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antrenor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bun</a:t>
            </a:r>
            <a:endParaRPr sz="1800" b="0" i="1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7" name="Google Shape;717;p20"/>
          <p:cNvSpPr txBox="1"/>
          <p:nvPr/>
        </p:nvSpPr>
        <p:spPr>
          <a:xfrm>
            <a:off x="629920" y="3578726"/>
            <a:ext cx="9763760" cy="130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Conțin</a:t>
            </a: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gând</a:t>
            </a:r>
            <a:endParaRPr sz="900" b="1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8163" marR="0" lvl="0" indent="-53816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Asa</a:t>
            </a:r>
            <a:r>
              <a:rPr lang="en-US" sz="1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NU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"De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trebui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zâmbești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clientului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vreau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spun cum s-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simți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dacă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nu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face-o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cum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putea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afecta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acest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lucru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ceea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cumpără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rata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noastră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retenție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clienților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Câte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fapt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cele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de mai sus?</a:t>
            </a:r>
            <a:endParaRPr sz="1800" b="0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8" name="Google Shape;718;p20"/>
          <p:cNvSpPr txBox="1"/>
          <p:nvPr/>
        </p:nvSpPr>
        <p:spPr>
          <a:xfrm>
            <a:off x="5300980" y="5019120"/>
            <a:ext cx="68910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☺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întrebați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rând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după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ați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ascultat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adevărat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răspunsul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anterior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21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: </a:t>
            </a:r>
            <a:r>
              <a:rPr lang="en-US" dirty="0" err="1"/>
              <a:t>Întrebări</a:t>
            </a:r>
            <a:endParaRPr dirty="0"/>
          </a:p>
        </p:txBody>
      </p:sp>
      <p:sp>
        <p:nvSpPr>
          <p:cNvPr id="724" name="Google Shape;724;p21"/>
          <p:cNvSpPr txBox="1"/>
          <p:nvPr/>
        </p:nvSpPr>
        <p:spPr>
          <a:xfrm>
            <a:off x="629920" y="1192549"/>
            <a:ext cx="592328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 - 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Întrebările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bune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semnul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unui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antrenor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bun</a:t>
            </a:r>
            <a:endParaRPr sz="1800" b="0" i="1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5" name="Google Shape;725;p21"/>
          <p:cNvSpPr/>
          <p:nvPr/>
        </p:nvSpPr>
        <p:spPr>
          <a:xfrm>
            <a:off x="629920" y="1719293"/>
            <a:ext cx="940816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it-IT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Sunt de sine statatoare - și nu fac parte dintr-un "pachet’’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Asa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NU: </a:t>
            </a:r>
            <a:r>
              <a:rPr lang="en-US" sz="1800" b="0" i="1" u="none" strike="noStrike" cap="none" dirty="0">
                <a:solidFill>
                  <a:srgbClr val="323F4F"/>
                </a:solidFill>
                <a:latin typeface="Calibri"/>
                <a:ea typeface="Calibri"/>
                <a:cs typeface="Calibri"/>
                <a:sym typeface="Calibri"/>
              </a:rPr>
              <a:t>‘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Ce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fel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comportamente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enervează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 Ce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vei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face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rămâne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calm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cum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vei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descurca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Veți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raporta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persoana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respectivă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?".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Dar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"Ce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fel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comportamente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te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enervează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?" (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puneți-vă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lanțul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rând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800" b="0" i="1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6" name="Google Shape;726;p21"/>
          <p:cNvSpPr/>
          <p:nvPr/>
        </p:nvSpPr>
        <p:spPr>
          <a:xfrm>
            <a:off x="629920" y="3302075"/>
            <a:ext cx="8934025" cy="1341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it-IT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Vizați un scop specific al formării</a:t>
            </a:r>
            <a:endParaRPr sz="1800" b="1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8163" marR="0" lvl="0" indent="-53816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Asa</a:t>
            </a:r>
            <a:r>
              <a:rPr lang="en-US" sz="1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NU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"Ce s-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întâmpla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dacă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vânzările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noastre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scădea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care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pașii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gestionarea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unui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client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supărat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"? (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părți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ale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programului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fac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parte </a:t>
            </a:r>
            <a:r>
              <a:rPr lang="en-US" sz="180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acestea</a:t>
            </a:r>
            <a:r>
              <a:rPr lang="en-US" sz="180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?)</a:t>
            </a:r>
            <a:endParaRPr sz="140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Dar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r-FR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"Ce </a:t>
            </a:r>
            <a:r>
              <a:rPr lang="fr-FR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s-ar</a:t>
            </a:r>
            <a:r>
              <a:rPr lang="fr-FR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întâmpla</a:t>
            </a:r>
            <a:r>
              <a:rPr lang="fr-FR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dacă</a:t>
            </a:r>
            <a:r>
              <a:rPr lang="fr-FR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vânzările</a:t>
            </a:r>
            <a:r>
              <a:rPr lang="fr-FR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noastre</a:t>
            </a:r>
            <a:r>
              <a:rPr lang="fr-FR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fr-FR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scădea</a:t>
            </a:r>
            <a:r>
              <a:rPr lang="fr-FR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?" (un pas la un moment </a:t>
            </a:r>
            <a:r>
              <a:rPr lang="fr-FR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dat</a:t>
            </a:r>
            <a:r>
              <a:rPr lang="fr-FR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7" name="Google Shape;727;p21"/>
          <p:cNvSpPr/>
          <p:nvPr/>
        </p:nvSpPr>
        <p:spPr>
          <a:xfrm>
            <a:off x="629920" y="4858282"/>
            <a:ext cx="1081024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it-IT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Sunt interesante și pot necesita gândire despre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Asa</a:t>
            </a:r>
            <a:r>
              <a:rPr lang="en-US" sz="1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NU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Îți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place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meseria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ta?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Dar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Dacă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cineva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s-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gândi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devină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barista, care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ați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spune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că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argumentele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pro </a:t>
            </a:r>
            <a:r>
              <a:rPr lang="en-US" sz="1800" b="0" i="1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1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contra?</a:t>
            </a:r>
            <a:endParaRPr sz="1800" b="0" i="1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22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: </a:t>
            </a:r>
            <a:r>
              <a:rPr lang="en-US" dirty="0" err="1"/>
              <a:t>Întrebări</a:t>
            </a:r>
            <a:endParaRPr dirty="0"/>
          </a:p>
        </p:txBody>
      </p:sp>
      <p:sp>
        <p:nvSpPr>
          <p:cNvPr id="734" name="Google Shape;734;p22"/>
          <p:cNvSpPr txBox="1"/>
          <p:nvPr/>
        </p:nvSpPr>
        <p:spPr>
          <a:xfrm>
            <a:off x="81280" y="1002174"/>
            <a:ext cx="3495040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chemeClr val="accent2"/>
                </a:solidFill>
                <a:latin typeface="Algerian"/>
                <a:ea typeface="Algerian"/>
                <a:cs typeface="Algerian"/>
                <a:sym typeface="Algerian"/>
              </a:rPr>
              <a:t>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închise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lang="en-US" sz="1600" b="1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Exemple</a:t>
            </a:r>
            <a:endParaRPr sz="1600" b="0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5" name="Google Shape;735;p22"/>
          <p:cNvSpPr txBox="1"/>
          <p:nvPr/>
        </p:nvSpPr>
        <p:spPr>
          <a:xfrm>
            <a:off x="3759201" y="1008668"/>
            <a:ext cx="3830320" cy="2038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rgbClr val="548135"/>
                </a:solidFill>
                <a:latin typeface="Algerian"/>
                <a:ea typeface="Algerian"/>
                <a:cs typeface="Algerian"/>
                <a:sym typeface="Algerian"/>
              </a:rPr>
              <a:t>?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600" b="1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deschise</a:t>
            </a:r>
            <a:endParaRPr sz="1600" b="0" i="1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1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6" name="Google Shape;736;p22"/>
          <p:cNvSpPr txBox="1"/>
          <p:nvPr/>
        </p:nvSpPr>
        <p:spPr>
          <a:xfrm>
            <a:off x="7589520" y="1041023"/>
            <a:ext cx="4521200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rgbClr val="CC0000"/>
                </a:solidFill>
                <a:latin typeface="Algerian"/>
                <a:ea typeface="Algerian"/>
                <a:cs typeface="Algerian"/>
                <a:sym typeface="Algerian"/>
              </a:rPr>
              <a:t>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600" b="1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de follow-up</a:t>
            </a:r>
            <a:endParaRPr sz="1600" b="0" i="1" u="none" strike="noStrike" cap="none" dirty="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7" name="Google Shape;737;p22"/>
          <p:cNvSpPr txBox="1"/>
          <p:nvPr/>
        </p:nvSpPr>
        <p:spPr>
          <a:xfrm>
            <a:off x="274320" y="2549128"/>
            <a:ext cx="6759607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Uită-te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instruirea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care o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oferi</a:t>
            </a:r>
            <a:endParaRPr lang="en-US"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nevoie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fr-F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 </a:t>
            </a:r>
            <a:r>
              <a:rPr lang="fr-FR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fel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fr-FR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răspuns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căutați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Creați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întrebări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bune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fiecare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categorie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care le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puteți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✔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Sensibilizare</a:t>
            </a:r>
            <a:endParaRPr lang="en-US"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✔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verificați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înțelegerea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✔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încurajați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gândire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aplicare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profundă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p23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Calibri"/>
              <a:buNone/>
            </a:pP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: </a:t>
            </a:r>
            <a:r>
              <a:rPr lang="en-US" dirty="0" err="1"/>
              <a:t>pașii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o </a:t>
            </a:r>
            <a:r>
              <a:rPr lang="en-US" dirty="0" err="1"/>
              <a:t>formare</a:t>
            </a:r>
            <a:r>
              <a:rPr lang="en-US" dirty="0"/>
              <a:t> </a:t>
            </a:r>
            <a:r>
              <a:rPr lang="en-US" dirty="0" err="1"/>
              <a:t>eficientă</a:t>
            </a:r>
            <a:endParaRPr dirty="0"/>
          </a:p>
        </p:txBody>
      </p:sp>
      <p:sp>
        <p:nvSpPr>
          <p:cNvPr id="743" name="Google Shape;743;p23"/>
          <p:cNvSpPr txBox="1"/>
          <p:nvPr/>
        </p:nvSpPr>
        <p:spPr>
          <a:xfrm>
            <a:off x="652780" y="1991888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Exerciții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scrise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4" name="Google Shape;744;p23"/>
          <p:cNvSpPr txBox="1"/>
          <p:nvPr/>
        </p:nvSpPr>
        <p:spPr>
          <a:xfrm>
            <a:off x="825500" y="1273076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Activitățile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care le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puteți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într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-un program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educațional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variază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Câteva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p23"/>
          <p:cNvSpPr txBox="1"/>
          <p:nvPr/>
        </p:nvSpPr>
        <p:spPr>
          <a:xfrm>
            <a:off x="601980" y="1695418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Lectură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6" name="Google Shape;746;p23"/>
          <p:cNvSpPr txBox="1"/>
          <p:nvPr/>
        </p:nvSpPr>
        <p:spPr>
          <a:xfrm>
            <a:off x="652780" y="3302870"/>
            <a:ext cx="870135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Jocuri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echipă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7" name="Google Shape;747;p23"/>
          <p:cNvSpPr txBox="1"/>
          <p:nvPr/>
        </p:nvSpPr>
        <p:spPr>
          <a:xfrm>
            <a:off x="642620" y="2295012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Energizante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activități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încălzire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8" name="Google Shape;748;p23"/>
          <p:cNvSpPr txBox="1"/>
          <p:nvPr/>
        </p:nvSpPr>
        <p:spPr>
          <a:xfrm>
            <a:off x="642620" y="2598942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Jocuri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9" name="Google Shape;749;p23"/>
          <p:cNvSpPr txBox="1"/>
          <p:nvPr/>
        </p:nvSpPr>
        <p:spPr>
          <a:xfrm>
            <a:off x="662940" y="2942706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Brain storming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0" name="Google Shape;750;p23"/>
          <p:cNvSpPr txBox="1"/>
          <p:nvPr/>
        </p:nvSpPr>
        <p:spPr>
          <a:xfrm>
            <a:off x="652780" y="3652552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Activități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experiențiale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1" name="Google Shape;751;p23"/>
          <p:cNvSpPr txBox="1"/>
          <p:nvPr/>
        </p:nvSpPr>
        <p:spPr>
          <a:xfrm>
            <a:off x="666406" y="4017373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Aplicații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practice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2" name="Google Shape;752;p23"/>
          <p:cNvSpPr txBox="1"/>
          <p:nvPr/>
        </p:nvSpPr>
        <p:spPr>
          <a:xfrm>
            <a:off x="618834" y="4705494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Discuții în perechi, grupuri mici sau grupuri mari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3" name="Google Shape;753;p23"/>
          <p:cNvSpPr txBox="1"/>
          <p:nvPr/>
        </p:nvSpPr>
        <p:spPr>
          <a:xfrm>
            <a:off x="642620" y="4348876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caz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scenarii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caz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proprii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4" name="Google Shape;754;p23"/>
          <p:cNvSpPr txBox="1"/>
          <p:nvPr/>
        </p:nvSpPr>
        <p:spPr>
          <a:xfrm>
            <a:off x="662940" y="5469273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Simulări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23"/>
          <p:cNvSpPr txBox="1"/>
          <p:nvPr/>
        </p:nvSpPr>
        <p:spPr>
          <a:xfrm>
            <a:off x="642620" y="5099941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Vizualizarea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videoclipurilor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înregistrărilor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video a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roleplay-urilor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locurilor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23"/>
          <p:cNvSpPr txBox="1"/>
          <p:nvPr/>
        </p:nvSpPr>
        <p:spPr>
          <a:xfrm>
            <a:off x="662940" y="5805462"/>
            <a:ext cx="8917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Prezentări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23"/>
          <p:cNvSpPr txBox="1"/>
          <p:nvPr/>
        </p:nvSpPr>
        <p:spPr>
          <a:xfrm>
            <a:off x="7317245" y="3432638"/>
            <a:ext cx="4087401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La ce </a:t>
            </a: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activități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ați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participat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Care </a:t>
            </a: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ți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-a </a:t>
            </a: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plăcut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Care nu </a:t>
            </a: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ți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-a </a:t>
            </a:r>
            <a:r>
              <a:rPr lang="fr-FR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plăcut</a:t>
            </a:r>
            <a:r>
              <a:rPr lang="fr-FR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– de ce?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24"/>
          <p:cNvSpPr txBox="1">
            <a:spLocks noGrp="1"/>
          </p:cNvSpPr>
          <p:nvPr>
            <p:ph type="title"/>
          </p:nvPr>
        </p:nvSpPr>
        <p:spPr>
          <a:xfrm>
            <a:off x="448024" y="526211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Calibri"/>
              <a:buNone/>
            </a:pP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: </a:t>
            </a:r>
            <a:r>
              <a:rPr lang="en-US" dirty="0" err="1"/>
              <a:t>pașii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o </a:t>
            </a:r>
            <a:r>
              <a:rPr lang="en-US" dirty="0" err="1"/>
              <a:t>formare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eficientă</a:t>
            </a:r>
            <a:endParaRPr dirty="0"/>
          </a:p>
        </p:txBody>
      </p:sp>
      <p:sp>
        <p:nvSpPr>
          <p:cNvPr id="763" name="Google Shape;763;p24"/>
          <p:cNvSpPr txBox="1"/>
          <p:nvPr/>
        </p:nvSpPr>
        <p:spPr>
          <a:xfrm>
            <a:off x="934720" y="2900128"/>
            <a:ext cx="10322560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✔"/>
            </a:pP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Ce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activități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veți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include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instruirea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care o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veți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oferi</a:t>
            </a:r>
            <a:r>
              <a:rPr lang="en-US" sz="18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4" name="Google Shape;764;p24"/>
          <p:cNvSpPr/>
          <p:nvPr/>
        </p:nvSpPr>
        <p:spPr>
          <a:xfrm>
            <a:off x="934720" y="3429000"/>
            <a:ext cx="84963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✔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Lucrați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individual</a:t>
            </a:r>
            <a:endParaRPr sz="1800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5" name="Google Shape;765;p24"/>
          <p:cNvSpPr/>
          <p:nvPr/>
        </p:nvSpPr>
        <p:spPr>
          <a:xfrm>
            <a:off x="934720" y="4030662"/>
            <a:ext cx="8496300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✔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Discutați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grupul</a:t>
            </a:r>
            <a:r>
              <a:rPr lang="en-US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mare</a:t>
            </a:r>
            <a:endParaRPr sz="1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6" name="Google Shape;766;p24"/>
          <p:cNvPicPr preferRelativeResize="0"/>
          <p:nvPr/>
        </p:nvPicPr>
        <p:blipFill rotWithShape="1">
          <a:blip r:embed="rId3">
            <a:alphaModFix/>
          </a:blip>
          <a:srcRect l="26154" t="23247" r="24520" b="7349"/>
          <a:stretch/>
        </p:blipFill>
        <p:spPr>
          <a:xfrm>
            <a:off x="7528560" y="2083874"/>
            <a:ext cx="4164912" cy="3296207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p25"/>
          <p:cNvSpPr txBox="1">
            <a:spLocks noGrp="1"/>
          </p:cNvSpPr>
          <p:nvPr>
            <p:ph type="title"/>
          </p:nvPr>
        </p:nvSpPr>
        <p:spPr>
          <a:xfrm>
            <a:off x="320134" y="2878559"/>
            <a:ext cx="4952999" cy="229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b="1" dirty="0" err="1"/>
              <a:t>Vă</a:t>
            </a:r>
            <a:r>
              <a:rPr lang="en-US" b="1" dirty="0"/>
              <a:t> </a:t>
            </a:r>
            <a:r>
              <a:rPr lang="en-US" b="1" dirty="0" err="1"/>
              <a:t>mulțumim</a:t>
            </a:r>
            <a:r>
              <a:rPr lang="en-US" b="1" dirty="0"/>
              <a:t> </a:t>
            </a:r>
            <a:r>
              <a:rPr lang="en-US" b="1" dirty="0" err="1"/>
              <a:t>că</a:t>
            </a:r>
            <a:r>
              <a:rPr lang="en-US" b="1" dirty="0"/>
              <a:t> </a:t>
            </a:r>
            <a:r>
              <a:rPr lang="en-US" b="1" dirty="0" err="1"/>
              <a:t>sunteți</a:t>
            </a:r>
            <a:r>
              <a:rPr lang="en-US" b="1" dirty="0"/>
              <a:t> </a:t>
            </a:r>
            <a:r>
              <a:rPr lang="en-US" b="1" dirty="0" err="1"/>
              <a:t>alături</a:t>
            </a:r>
            <a:r>
              <a:rPr lang="en-US" b="1" dirty="0"/>
              <a:t> de </a:t>
            </a:r>
            <a:r>
              <a:rPr lang="en-US" b="1" dirty="0" err="1"/>
              <a:t>noi</a:t>
            </a:r>
            <a:r>
              <a:rPr lang="en-US" b="1" dirty="0"/>
              <a:t>. </a:t>
            </a:r>
            <a:r>
              <a:rPr lang="en-US" b="1" dirty="0" err="1"/>
              <a:t>Mult</a:t>
            </a:r>
            <a:r>
              <a:rPr lang="en-US" b="1" dirty="0"/>
              <a:t> </a:t>
            </a:r>
            <a:r>
              <a:rPr lang="en-US" b="1" dirty="0" err="1"/>
              <a:t>noroc</a:t>
            </a:r>
            <a:r>
              <a:rPr lang="en-US" b="1" dirty="0"/>
              <a:t> cu </a:t>
            </a:r>
            <a:r>
              <a:rPr lang="en-US" b="1" dirty="0" err="1"/>
              <a:t>antrenamentul</a:t>
            </a:r>
            <a:r>
              <a:rPr lang="en-US" b="1" dirty="0"/>
              <a:t> </a:t>
            </a:r>
            <a:r>
              <a:rPr lang="en-US" b="1" dirty="0" err="1"/>
              <a:t>tău</a:t>
            </a:r>
            <a:r>
              <a:rPr lang="en-US" b="1" dirty="0"/>
              <a:t>!</a:t>
            </a:r>
            <a:endParaRPr dirty="0"/>
          </a:p>
        </p:txBody>
      </p:sp>
      <p:pic>
        <p:nvPicPr>
          <p:cNvPr id="772" name="Google Shape;772;p25"/>
          <p:cNvPicPr preferRelativeResize="0"/>
          <p:nvPr/>
        </p:nvPicPr>
        <p:blipFill rotWithShape="1">
          <a:blip r:embed="rId3">
            <a:alphaModFix/>
          </a:blip>
          <a:srcRect l="26154" t="23247" r="24520" b="7349"/>
          <a:stretch/>
        </p:blipFill>
        <p:spPr>
          <a:xfrm>
            <a:off x="5567773" y="416322"/>
            <a:ext cx="6013939" cy="475957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3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Comunicarea</a:t>
            </a:r>
            <a:r>
              <a:rPr lang="en-US" dirty="0"/>
              <a:t> </a:t>
            </a:r>
            <a:r>
              <a:rPr lang="en-US" dirty="0" err="1"/>
              <a:t>eficientă</a:t>
            </a:r>
            <a:endParaRPr dirty="0"/>
          </a:p>
        </p:txBody>
      </p:sp>
      <p:sp>
        <p:nvSpPr>
          <p:cNvPr id="555" name="Google Shape;555;p3"/>
          <p:cNvSpPr/>
          <p:nvPr/>
        </p:nvSpPr>
        <p:spPr>
          <a:xfrm>
            <a:off x="3647728" y="1219736"/>
            <a:ext cx="4896544" cy="4824536"/>
          </a:xfrm>
          <a:prstGeom prst="flowChartConnector">
            <a:avLst/>
          </a:prstGeom>
          <a:solidFill>
            <a:srgbClr val="FFF2CC"/>
          </a:solidFill>
          <a:ln w="5715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0" i="0" u="none" strike="noStrike" cap="none" dirty="0">
                <a:solidFill>
                  <a:srgbClr val="171616"/>
                </a:solidFill>
                <a:latin typeface="Calibri"/>
                <a:ea typeface="Calibri"/>
                <a:cs typeface="Calibri"/>
                <a:sym typeface="Calibri"/>
              </a:rPr>
              <a:t>Cea mai mare problemă a comunicării este </a:t>
            </a:r>
            <a:r>
              <a:rPr lang="it-IT" sz="24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iluzia</a:t>
            </a:r>
            <a:r>
              <a:rPr lang="it-IT" sz="2400" b="0" i="0" u="none" strike="noStrike" cap="none" dirty="0">
                <a:solidFill>
                  <a:srgbClr val="171616"/>
                </a:solidFill>
                <a:latin typeface="Calibri"/>
                <a:ea typeface="Calibri"/>
                <a:cs typeface="Calibri"/>
                <a:sym typeface="Calibri"/>
              </a:rPr>
              <a:t> că a avut loc</a:t>
            </a:r>
            <a:endParaRPr sz="2400" b="0" i="0" u="none" strike="noStrike" cap="none" dirty="0">
              <a:solidFill>
                <a:srgbClr val="17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17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171616"/>
                </a:solidFill>
                <a:latin typeface="Calibri"/>
                <a:ea typeface="Calibri"/>
                <a:cs typeface="Calibri"/>
                <a:sym typeface="Calibri"/>
              </a:rPr>
              <a:t>George Bernard Shaw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4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Elevul</a:t>
            </a:r>
            <a:endParaRPr dirty="0"/>
          </a:p>
        </p:txBody>
      </p:sp>
      <p:sp>
        <p:nvSpPr>
          <p:cNvPr id="561" name="Google Shape;561;p4"/>
          <p:cNvSpPr/>
          <p:nvPr/>
        </p:nvSpPr>
        <p:spPr>
          <a:xfrm>
            <a:off x="3966107" y="1830697"/>
            <a:ext cx="2424440" cy="2488420"/>
          </a:xfrm>
          <a:prstGeom prst="flowChartConnector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p4"/>
          <p:cNvSpPr txBox="1"/>
          <p:nvPr/>
        </p:nvSpPr>
        <p:spPr>
          <a:xfrm>
            <a:off x="4487886" y="2794000"/>
            <a:ext cx="131959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en-US" sz="1800" b="1" i="0" u="none" strike="noStrike" cap="none" dirty="0" err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Elevul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5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/>
              <a:t>Ce </a:t>
            </a:r>
            <a:r>
              <a:rPr lang="en-US" dirty="0" err="1"/>
              <a:t>este</a:t>
            </a:r>
            <a:r>
              <a:rPr lang="en-US" dirty="0"/>
              <a:t> important </a:t>
            </a:r>
            <a:r>
              <a:rPr lang="en-US" dirty="0" err="1"/>
              <a:t>pentru</a:t>
            </a:r>
            <a:r>
              <a:rPr lang="en-US" dirty="0"/>
              <a:t> tine ca </a:t>
            </a:r>
            <a:r>
              <a:rPr lang="en-US" dirty="0" err="1"/>
              <a:t>elev</a:t>
            </a:r>
            <a:endParaRPr dirty="0"/>
          </a:p>
        </p:txBody>
      </p:sp>
      <p:sp>
        <p:nvSpPr>
          <p:cNvPr id="569" name="Google Shape;569;p5"/>
          <p:cNvSpPr txBox="1"/>
          <p:nvPr/>
        </p:nvSpPr>
        <p:spPr>
          <a:xfrm>
            <a:off x="1386205" y="200691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Calibri"/>
              <a:buAutoNum type="arabicPeriod"/>
            </a:pPr>
            <a:r>
              <a:rPr lang="it-I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Îmi pierd interesul ușor dacă nu mi se pare interesant materialul.</a:t>
            </a:r>
          </a:p>
          <a:p>
            <a:pPr marL="609600" marR="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Calibri"/>
              <a:buAutoNum type="arabicPeriod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plictisesc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dacă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trainerul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vorbește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Calibri"/>
              <a:buAutoNum type="arabicPeriod"/>
            </a:pPr>
            <a:r>
              <a:rPr lang="fr-FR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Îmi</a:t>
            </a:r>
            <a:r>
              <a:rPr lang="fr-F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place un pic de </a:t>
            </a:r>
            <a:r>
              <a:rPr lang="fr-FR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teorie</a:t>
            </a:r>
            <a:r>
              <a:rPr lang="fr-F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dar eu </a:t>
            </a:r>
            <a:r>
              <a:rPr lang="fr-FR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fr-F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mai </a:t>
            </a:r>
            <a:r>
              <a:rPr lang="fr-FR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interesat</a:t>
            </a:r>
            <a:r>
              <a:rPr lang="fr-F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fr-F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Calibri"/>
              <a:buAutoNum type="arabicPeriod"/>
            </a:pPr>
            <a:r>
              <a:rPr lang="fr-FR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Trebuie</a:t>
            </a:r>
            <a:r>
              <a:rPr lang="fr-F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fr-F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știu</a:t>
            </a:r>
            <a:r>
              <a:rPr lang="fr-F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"ce" </a:t>
            </a:r>
            <a:r>
              <a:rPr lang="fr-FR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fr-F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"de ce".</a:t>
            </a:r>
          </a:p>
          <a:p>
            <a:pPr marL="609600" marR="0" lvl="0" indent="-609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Calibri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deja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ceva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experiență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acest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subiect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nu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respectați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asta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609600" marR="0" lvl="0" indent="-609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Calibri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Nu-mi place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ceva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prima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fața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oamenilor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600" marR="0" lvl="0" indent="-609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Calibri"/>
              <a:buAutoNum type="arabicPeriod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Vreau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-mi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exprim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opinia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Calibri"/>
              <a:buAutoNum type="arabicPeriod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Vreau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liber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încerc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ceva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nou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-mi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exprim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gândurile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fără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-mi fie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teamă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că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trainerul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altcineva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își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bate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joc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mine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 ironic.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600" marR="0" lvl="0" indent="-5016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17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609600" marR="0" lvl="0" indent="-5016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0" name="Google Shape;570;p5"/>
          <p:cNvSpPr txBox="1"/>
          <p:nvPr/>
        </p:nvSpPr>
        <p:spPr>
          <a:xfrm>
            <a:off x="1219888" y="1002174"/>
            <a:ext cx="774123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Individual, </a:t>
            </a:r>
            <a:r>
              <a:rPr lang="en-US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evaluați</a:t>
            </a:r>
            <a:r>
              <a:rPr lang="en-US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importanța</a:t>
            </a:r>
            <a:r>
              <a:rPr lang="en-US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fiecărei</a:t>
            </a:r>
            <a:r>
              <a:rPr lang="en-US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declarații</a:t>
            </a:r>
            <a:r>
              <a:rPr lang="en-US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de la 1 (</a:t>
            </a:r>
            <a:r>
              <a:rPr lang="en-US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Scăzut</a:t>
            </a:r>
            <a:r>
              <a:rPr lang="en-US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) -5 (</a:t>
            </a:r>
            <a:r>
              <a:rPr lang="en-US" sz="1800" b="0" i="0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Ridicat</a:t>
            </a:r>
            <a:r>
              <a:rPr lang="en-US" sz="1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800" b="0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6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Elevul</a:t>
            </a:r>
            <a:endParaRPr dirty="0"/>
          </a:p>
        </p:txBody>
      </p:sp>
      <p:sp>
        <p:nvSpPr>
          <p:cNvPr id="577" name="Google Shape;577;p6"/>
          <p:cNvSpPr txBox="1"/>
          <p:nvPr/>
        </p:nvSpPr>
        <p:spPr>
          <a:xfrm>
            <a:off x="456512" y="1365062"/>
            <a:ext cx="11723952" cy="1600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3F2B2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Cursanții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adulți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general, auto-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direcționați</a:t>
            </a:r>
            <a:endParaRPr lang="en-US" sz="1600" b="1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0" i="0" u="none" strike="noStrike" cap="none" dirty="0">
              <a:solidFill>
                <a:srgbClr val="3A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3038" marR="0" lvl="0" indent="-1730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Adulții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vor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fie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tratați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ca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fiind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capabili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de auto-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direcție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, cu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timp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lucra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cont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propriu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colaborare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permite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discutarea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reflecția</a:t>
            </a:r>
            <a:endParaRPr sz="1600" b="0" i="0" u="none" strike="noStrike" cap="none" dirty="0">
              <a:solidFill>
                <a:srgbClr val="3F2B2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3038" marR="0" lvl="0" indent="-1730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Adulții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își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asumă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responsabilitatea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învățarea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lor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dacă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percepută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ca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fiind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oportună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relevantă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it-IT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să sensibilizeze publicul și să stabilească necesitatea</a:t>
            </a:r>
            <a:endParaRPr sz="1800" b="0" i="0" u="none" strike="noStrike" cap="none" dirty="0">
              <a:solidFill>
                <a:srgbClr val="3F2B2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8" name="Google Shape;578;p6"/>
          <p:cNvSpPr txBox="1"/>
          <p:nvPr/>
        </p:nvSpPr>
        <p:spPr>
          <a:xfrm>
            <a:off x="456512" y="3356863"/>
            <a:ext cx="11927152" cy="2585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Cursanții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adulți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trebuie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cunoască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importanța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relevanța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ceea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600" b="1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învață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Scopul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învățării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trebui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fie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stabilit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înainte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de a se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angaja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proces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împărtășească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agenda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scopul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formării</a:t>
            </a:r>
            <a:endParaRPr lang="en-US" sz="1600" b="0" i="1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endParaRPr lang="en-US" sz="1600" dirty="0">
              <a:solidFill>
                <a:srgbClr val="3F2B2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Disponibilitatea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adulților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de a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învăța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puternic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afectată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relevanța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sarcinii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viața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munca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lor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încurajați-i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identifice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utilitatea</a:t>
            </a:r>
            <a:endParaRPr sz="1600" b="0" i="1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Adulții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trebuie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implice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rezolvarea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problemelor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din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lumea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reală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ei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caută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soluții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educație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a face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legătura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unde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acolo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unde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vor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fie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Adulții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au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interese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concurente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au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multe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minte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așa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nu-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pierd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timpul</a:t>
            </a:r>
            <a:r>
              <a:rPr lang="en-US" sz="1600" i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fiți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sensibili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nevoile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lor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(de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exemplu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răspunzând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la un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apel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atunci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când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există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copil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bolnav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acasă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fiind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obosiți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îngrijorați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600" b="0" i="1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9" name="Google Shape;579;p6"/>
          <p:cNvSpPr txBox="1"/>
          <p:nvPr/>
        </p:nvSpPr>
        <p:spPr>
          <a:xfrm>
            <a:off x="456512" y="689913"/>
            <a:ext cx="935804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S-au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efectuat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cercetări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înțelege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care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adulții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abordează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învățarea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Iată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câteva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dintre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ideile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principale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sfaturi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despre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cum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lucrați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7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Elevul</a:t>
            </a:r>
            <a:endParaRPr dirty="0"/>
          </a:p>
        </p:txBody>
      </p:sp>
      <p:sp>
        <p:nvSpPr>
          <p:cNvPr id="585" name="Google Shape;585;p7"/>
          <p:cNvSpPr txBox="1"/>
          <p:nvPr/>
        </p:nvSpPr>
        <p:spPr>
          <a:xfrm>
            <a:off x="167812" y="1674733"/>
            <a:ext cx="11723952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Adulții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aduc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varietate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experiențe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care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trebui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utilizate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învățarea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Experiențele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lor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stau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baza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învățării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lor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fac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parte din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creșterea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lor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continuă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– respect, respect, respect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recunoaștere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deschisă</a:t>
            </a:r>
            <a:endParaRPr lang="en-US" sz="1600" b="0" i="0" u="none" strike="noStrike" cap="none" dirty="0">
              <a:solidFill>
                <a:srgbClr val="3F2B2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Aceste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experiențe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pot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trebui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fie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valorificate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beneficiul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tuturor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cursanților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–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încurajați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discuțiile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împărtășirea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Experiențele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lor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ale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lor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așa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nu le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pune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îndoială</a:t>
            </a:r>
            <a:endParaRPr lang="en-US" sz="1600" b="0" i="1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Ei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vin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învețe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cu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așteptări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despre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proces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stabilească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modele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învățare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posibil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ca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elevii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vârstă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nu fi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fost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într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-o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situație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clasă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peste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30 de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ani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mult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Fiți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sensibili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timpi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citire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lenți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oferiți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bucăți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mici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instrucțiuni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clare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pași</a:t>
            </a:r>
            <a:r>
              <a:rPr lang="en-US" sz="18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1" u="none" strike="noStrike" cap="none" dirty="0">
              <a:solidFill>
                <a:srgbClr val="3F2B2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7"/>
          <p:cNvSpPr txBox="1"/>
          <p:nvPr/>
        </p:nvSpPr>
        <p:spPr>
          <a:xfrm>
            <a:off x="167812" y="3504462"/>
            <a:ext cx="11856376" cy="2339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lang="en-US" sz="1600" b="1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Adulții</a:t>
            </a:r>
            <a:r>
              <a:rPr lang="en-US" sz="1600" b="1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b="1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orientați</a:t>
            </a:r>
            <a:r>
              <a:rPr lang="en-US" sz="1600" b="1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spre</a:t>
            </a:r>
            <a:r>
              <a:rPr lang="en-US" sz="1600" b="1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rezultate</a:t>
            </a:r>
            <a:r>
              <a:rPr lang="en-US" sz="1600" b="1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1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doresc</a:t>
            </a:r>
            <a:r>
              <a:rPr lang="en-US" sz="1600" b="1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1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treacă</a:t>
            </a:r>
            <a:r>
              <a:rPr lang="en-US" sz="1600" b="1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rapid de la </a:t>
            </a:r>
            <a:r>
              <a:rPr lang="en-US" sz="1600" b="1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teorie</a:t>
            </a:r>
            <a:r>
              <a:rPr lang="en-US" sz="1600" b="1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600" b="1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aplicare</a:t>
            </a:r>
            <a:endParaRPr sz="1400" b="0" u="none" strike="noStrike" cap="none" dirty="0">
              <a:solidFill>
                <a:srgbClr val="000000"/>
              </a:solidFill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b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Adulții</a:t>
            </a:r>
            <a:r>
              <a:rPr lang="en-US" sz="1600" b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b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centrați</a:t>
            </a:r>
            <a:r>
              <a:rPr lang="en-US" sz="1600" b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US" sz="1600" b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performanță</a:t>
            </a:r>
            <a:r>
              <a:rPr lang="en-US" sz="1600" b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doresc</a:t>
            </a:r>
            <a:r>
              <a:rPr lang="en-US" sz="1600" b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aplice</a:t>
            </a:r>
            <a:r>
              <a:rPr lang="en-US" sz="1600" b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imediat</a:t>
            </a:r>
            <a:r>
              <a:rPr lang="en-US" sz="1600" b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noi</a:t>
            </a:r>
            <a:r>
              <a:rPr lang="en-US" sz="1600" b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cunoștințe</a:t>
            </a:r>
            <a:r>
              <a:rPr lang="en-US" sz="1600" b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1600" b="0" i="1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Încurajați-i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aplice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noi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cunoștințe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propriile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situații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prin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discuții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exerciții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aplicare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b="0" i="1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Adulții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pot fi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sceptici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cu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privire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învățarea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nouă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doresc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testeze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idei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înainte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de a le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accepta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încurajeze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salute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scepticismul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provocarea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înseamnă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implicați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gândesc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modul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care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putea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folosească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b="0" i="1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Ei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au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adesea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rezultate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specifice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minte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se pot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dezangaja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procesul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învățare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cazul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care nu se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mișcă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spre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aceste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rezultate</a:t>
            </a:r>
            <a:r>
              <a:rPr lang="en-US" sz="1600" b="0" i="0" u="none" strike="noStrike" cap="none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colecta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așteptările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formare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înainte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de a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începe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astfel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încât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puteți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clarifica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ceea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puteți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oferi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"forma"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orice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așteptări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care nu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vor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fi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îndeplinite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8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Elevul</a:t>
            </a:r>
            <a:endParaRPr dirty="0"/>
          </a:p>
        </p:txBody>
      </p:sp>
      <p:sp>
        <p:nvSpPr>
          <p:cNvPr id="593" name="Google Shape;593;p8"/>
          <p:cNvSpPr txBox="1"/>
          <p:nvPr/>
        </p:nvSpPr>
        <p:spPr>
          <a:xfrm>
            <a:off x="456512" y="1751584"/>
            <a:ext cx="10790608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Cursanții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adulți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motivați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intrinsec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lucrează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cel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bine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atunci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când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învățarea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are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obiective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clare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1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relevante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3F2B2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Adulții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lucrează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cel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bine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atunci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când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implicați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stabilirea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unor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obiective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relevante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realizabile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rugați-i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să-și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împărtășească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așteptările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obiectivele</a:t>
            </a:r>
            <a:r>
              <a:rPr lang="en-US" sz="1600" b="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învățare</a:t>
            </a:r>
            <a:endParaRPr sz="1400" b="0" i="1" u="none" strike="noStrike" cap="none" dirty="0">
              <a:solidFill>
                <a:schemeClr val="accent2"/>
              </a:solidFill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Calea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către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aceste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obiective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trebui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fie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legată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învățarea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lor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trebui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aplice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acestora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160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60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împărtășească</a:t>
            </a:r>
            <a:r>
              <a:rPr lang="en-US" sz="160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întotdeauna</a:t>
            </a:r>
            <a:r>
              <a:rPr lang="en-US" sz="160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"Ce" </a:t>
            </a:r>
            <a:r>
              <a:rPr lang="en-US" sz="160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"De </a:t>
            </a:r>
            <a:r>
              <a:rPr lang="en-US" sz="160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60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" din </a:t>
            </a:r>
            <a:r>
              <a:rPr lang="en-US" sz="160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fiecare</a:t>
            </a:r>
            <a:r>
              <a:rPr lang="en-US" sz="1600" i="1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1" u="none" strike="noStrike" cap="none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activitate</a:t>
            </a:r>
            <a:endParaRPr sz="1400" i="1" u="none" strike="noStrike" cap="none" dirty="0">
              <a:solidFill>
                <a:schemeClr val="accent2"/>
              </a:solidFill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Motivația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intrinsecă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puternică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atunci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când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sarcinile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sunt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oportune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și</a:t>
            </a:r>
            <a:r>
              <a:rPr lang="en-US" sz="1600" b="0" i="0" u="none" strike="noStrike" cap="none" dirty="0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3F2B2F"/>
                </a:solidFill>
                <a:latin typeface="Calibri"/>
                <a:ea typeface="Calibri"/>
                <a:cs typeface="Calibri"/>
                <a:sym typeface="Calibri"/>
              </a:rPr>
              <a:t>adecvate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4" name="Google Shape;594;p8"/>
          <p:cNvSpPr txBox="1"/>
          <p:nvPr/>
        </p:nvSpPr>
        <p:spPr>
          <a:xfrm>
            <a:off x="675871" y="5266435"/>
            <a:ext cx="119049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 err="1">
                <a:solidFill>
                  <a:srgbClr val="3F2B2F"/>
                </a:solidFill>
                <a:latin typeface="Arial"/>
                <a:ea typeface="Arial"/>
                <a:cs typeface="Arial"/>
                <a:sym typeface="Arial"/>
              </a:rPr>
              <a:t>Referință</a:t>
            </a:r>
            <a:r>
              <a:rPr lang="en-US" sz="1200" b="0" i="0" u="none" strike="noStrike" cap="none" dirty="0">
                <a:solidFill>
                  <a:srgbClr val="3F2B2F"/>
                </a:solidFill>
                <a:latin typeface="Arial"/>
                <a:ea typeface="Arial"/>
                <a:cs typeface="Arial"/>
                <a:sym typeface="Arial"/>
              </a:rPr>
              <a:t>: Glickman, C., Gordon, S., and Ross-Gordon, J. (2007). </a:t>
            </a:r>
            <a:r>
              <a:rPr lang="en-US" sz="1200" b="0" i="1" u="none" strike="noStrike" cap="none" dirty="0">
                <a:solidFill>
                  <a:srgbClr val="3F2B2F"/>
                </a:solidFill>
                <a:latin typeface="Arial"/>
                <a:ea typeface="Arial"/>
                <a:cs typeface="Arial"/>
                <a:sym typeface="Arial"/>
              </a:rPr>
              <a:t>Supervision and instructional leadership: A development approach</a:t>
            </a:r>
            <a:r>
              <a:rPr lang="en-US" sz="1200" b="0" i="0" u="none" strike="noStrike" cap="none" dirty="0">
                <a:solidFill>
                  <a:srgbClr val="3F2B2F"/>
                </a:solidFill>
                <a:latin typeface="Arial"/>
                <a:ea typeface="Arial"/>
                <a:cs typeface="Arial"/>
                <a:sym typeface="Arial"/>
              </a:rPr>
              <a:t>. New York: Pearson.  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8"/>
          <p:cNvSpPr txBox="1"/>
          <p:nvPr/>
        </p:nvSpPr>
        <p:spPr>
          <a:xfrm>
            <a:off x="675871" y="4991114"/>
            <a:ext cx="110718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Adaptat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la: https://eleducation.org/resources/adult-learners-characteristics-qualities-and-needs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9"/>
          <p:cNvSpPr txBox="1">
            <a:spLocks noGrp="1"/>
          </p:cNvSpPr>
          <p:nvPr>
            <p:ph type="title"/>
          </p:nvPr>
        </p:nvSpPr>
        <p:spPr>
          <a:xfrm>
            <a:off x="456512" y="41189"/>
            <a:ext cx="10515600" cy="96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dirty="0" err="1"/>
              <a:t>Elevul</a:t>
            </a:r>
            <a:endParaRPr dirty="0"/>
          </a:p>
        </p:txBody>
      </p:sp>
      <p:pic>
        <p:nvPicPr>
          <p:cNvPr id="602" name="Google Shape;602;p9" descr="Study Cartoon clipart - Learning, Teacher, Product, transparent clip art"/>
          <p:cNvPicPr preferRelativeResize="0"/>
          <p:nvPr/>
        </p:nvPicPr>
        <p:blipFill rotWithShape="1">
          <a:blip r:embed="rId3">
            <a:alphaModFix amt="70000"/>
          </a:blip>
          <a:srcRect/>
          <a:stretch/>
        </p:blipFill>
        <p:spPr>
          <a:xfrm>
            <a:off x="4094241" y="2584729"/>
            <a:ext cx="2857500" cy="2857500"/>
          </a:xfrm>
          <a:prstGeom prst="rect">
            <a:avLst/>
          </a:prstGeom>
          <a:noFill/>
          <a:ln w="381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603" name="Google Shape;603;p9"/>
          <p:cNvSpPr txBox="1"/>
          <p:nvPr/>
        </p:nvSpPr>
        <p:spPr>
          <a:xfrm>
            <a:off x="4094241" y="1807056"/>
            <a:ext cx="2640703" cy="37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Visual</a:t>
            </a:r>
            <a:endParaRPr sz="2400" b="1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Google Shape;604;p9"/>
          <p:cNvSpPr txBox="1"/>
          <p:nvPr/>
        </p:nvSpPr>
        <p:spPr>
          <a:xfrm>
            <a:off x="7126210" y="4258031"/>
            <a:ext cx="2640703" cy="49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Kinaesthetic</a:t>
            </a:r>
            <a:endParaRPr sz="2400" b="1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5" name="Google Shape;605;p9"/>
          <p:cNvSpPr txBox="1"/>
          <p:nvPr/>
        </p:nvSpPr>
        <p:spPr>
          <a:xfrm>
            <a:off x="1008019" y="4568194"/>
            <a:ext cx="2640703" cy="37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Fonetică</a:t>
            </a:r>
            <a:endParaRPr sz="2400" b="1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6" name="Google Shape;606;p9"/>
          <p:cNvSpPr txBox="1"/>
          <p:nvPr/>
        </p:nvSpPr>
        <p:spPr>
          <a:xfrm>
            <a:off x="1104735" y="1216804"/>
            <a:ext cx="82831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Oamenii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preferințe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învățare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astfel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încât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formarea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trebuie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îndeplinească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toate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stiluri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învățare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03" y="5818757"/>
            <a:ext cx="1984442" cy="5633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2480</Words>
  <Application>Microsoft Office PowerPoint</Application>
  <PresentationFormat>Widescreen</PresentationFormat>
  <Paragraphs>246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Algerian</vt:lpstr>
      <vt:lpstr>Arial</vt:lpstr>
      <vt:lpstr>Calibri</vt:lpstr>
      <vt:lpstr>Georgia</vt:lpstr>
      <vt:lpstr>Noto Sans Symbols</vt:lpstr>
      <vt:lpstr>Times New Roman</vt:lpstr>
      <vt:lpstr>Office Theme</vt:lpstr>
      <vt:lpstr>Custom Design</vt:lpstr>
      <vt:lpstr>1_Custom Design</vt:lpstr>
      <vt:lpstr>2_Custom Design</vt:lpstr>
      <vt:lpstr>3_Custom Design</vt:lpstr>
      <vt:lpstr>PowerPoint Presentation</vt:lpstr>
      <vt:lpstr>Componentele învățării</vt:lpstr>
      <vt:lpstr>Comunicarea eficientă</vt:lpstr>
      <vt:lpstr>Elevul</vt:lpstr>
      <vt:lpstr>Ce este important pentru tine ca elev</vt:lpstr>
      <vt:lpstr>Elevul</vt:lpstr>
      <vt:lpstr>Elevul</vt:lpstr>
      <vt:lpstr>Elevul</vt:lpstr>
      <vt:lpstr>Elevul</vt:lpstr>
      <vt:lpstr>Trainerul</vt:lpstr>
      <vt:lpstr>Trainerul</vt:lpstr>
      <vt:lpstr>Programul de formare</vt:lpstr>
      <vt:lpstr>Programul de formare: etapele unei formări eficiente</vt:lpstr>
      <vt:lpstr>Programul de instruire: Alegerea activităților și exercițiilor </vt:lpstr>
      <vt:lpstr>Programul de formare : Activități, exerciții și  întrebări</vt:lpstr>
      <vt:lpstr>Programul de formare : Activități, exerciții și întrebări</vt:lpstr>
      <vt:lpstr>Programul de formare: Întrebări</vt:lpstr>
      <vt:lpstr>Programul de formare: Întrebări</vt:lpstr>
      <vt:lpstr>Programul de formare: Întrebări</vt:lpstr>
      <vt:lpstr>Programul de formare: Întrebări</vt:lpstr>
      <vt:lpstr>Programul de formare: Întrebări</vt:lpstr>
      <vt:lpstr>Programul de formare: Întrebări</vt:lpstr>
      <vt:lpstr>Programul de formare: pașii pentru o formare eficientă</vt:lpstr>
      <vt:lpstr>Programul de formare: pașii pentru o formare  eficientă</vt:lpstr>
      <vt:lpstr>Vă mulțumim că sunteți alături de noi. Mult noroc cu antrenamentul tău!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Glover</dc:creator>
  <cp:lastModifiedBy>Mihai Mitrea</cp:lastModifiedBy>
  <cp:revision>17</cp:revision>
  <dcterms:created xsi:type="dcterms:W3CDTF">2022-03-02T09:57:53Z</dcterms:created>
  <dcterms:modified xsi:type="dcterms:W3CDTF">2023-06-06T10:52:53Z</dcterms:modified>
</cp:coreProperties>
</file>